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0" r:id="rId3"/>
    <p:sldId id="258" r:id="rId4"/>
    <p:sldId id="259" r:id="rId5"/>
    <p:sldId id="276" r:id="rId6"/>
    <p:sldId id="262" r:id="rId7"/>
    <p:sldId id="267" r:id="rId8"/>
    <p:sldId id="284" r:id="rId9"/>
    <p:sldId id="263" r:id="rId10"/>
    <p:sldId id="270" r:id="rId11"/>
    <p:sldId id="272" r:id="rId12"/>
    <p:sldId id="274" r:id="rId13"/>
    <p:sldId id="285" r:id="rId14"/>
    <p:sldId id="286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82">
          <p15:clr>
            <a:srgbClr val="A4A3A4"/>
          </p15:clr>
        </p15:guide>
        <p15:guide id="2" orient="horz" pos="3158">
          <p15:clr>
            <a:srgbClr val="A4A3A4"/>
          </p15:clr>
        </p15:guide>
        <p15:guide id="3" orient="horz" pos="3974">
          <p15:clr>
            <a:srgbClr val="A4A3A4"/>
          </p15:clr>
        </p15:guide>
        <p15:guide id="4" orient="horz" pos="848">
          <p15:clr>
            <a:srgbClr val="A4A3A4"/>
          </p15:clr>
        </p15:guide>
        <p15:guide id="5" orient="horz" pos="1366">
          <p15:clr>
            <a:srgbClr val="A4A3A4"/>
          </p15:clr>
        </p15:guide>
        <p15:guide id="6" orient="horz" pos="3725">
          <p15:clr>
            <a:srgbClr val="A4A3A4"/>
          </p15:clr>
        </p15:guide>
        <p15:guide id="7" pos="3885">
          <p15:clr>
            <a:srgbClr val="A4A3A4"/>
          </p15:clr>
        </p15:guide>
        <p15:guide id="8" pos="7083">
          <p15:clr>
            <a:srgbClr val="A4A3A4"/>
          </p15:clr>
        </p15:guide>
        <p15:guide id="9" pos="61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E64E"/>
    <a:srgbClr val="C4EA4A"/>
    <a:srgbClr val="CCF058"/>
    <a:srgbClr val="51C4C7"/>
    <a:srgbClr val="96A1A6"/>
    <a:srgbClr val="ECF0F1"/>
    <a:srgbClr val="DBF977"/>
    <a:srgbClr val="9AEB72"/>
    <a:srgbClr val="9DACB3"/>
    <a:srgbClr val="A5B6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84"/>
      </p:cViewPr>
      <p:guideLst>
        <p:guide orient="horz" pos="2682"/>
        <p:guide orient="horz" pos="3158"/>
        <p:guide orient="horz" pos="3974"/>
        <p:guide orient="horz" pos="848"/>
        <p:guide orient="horz" pos="1366"/>
        <p:guide orient="horz" pos="3725"/>
        <p:guide pos="3885"/>
        <p:guide pos="7083"/>
        <p:guide pos="61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51C4C7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B0-4C0A-8377-7C975E2AE11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9AEB7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B0-4C0A-8377-7C975E2AE11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CCF05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EB0-4C0A-8377-7C975E2AE1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8194944"/>
        <c:axId val="78204928"/>
      </c:barChart>
      <c:catAx>
        <c:axId val="781949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horzOverflow="overflow" vert="horz" wrap="square" anchor="ctr" anchorCtr="1"/>
          <a:lstStyle/>
          <a:p>
            <a:pPr>
              <a:defRPr lang="zh-CN" sz="1195" b="1" i="0" u="none" strike="noStrike" kern="1200" baseline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pPr>
            <a:endParaRPr lang="zh-CN"/>
          </a:p>
        </c:txPr>
        <c:crossAx val="78204928"/>
        <c:crosses val="autoZero"/>
        <c:auto val="1"/>
        <c:lblAlgn val="ctr"/>
        <c:lblOffset val="100"/>
        <c:tickMarkSkip val="1"/>
        <c:noMultiLvlLbl val="0"/>
      </c:catAx>
      <c:valAx>
        <c:axId val="7820492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78194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9.jpeg>
</file>

<file path=ppt/media/image2.png>
</file>

<file path=ppt/media/image20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E0947A-5D7E-4EE2-BD79-F3AAC21C9674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901268-31D5-46AE-9B32-78742CA2B2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1492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65390-EF36-4BA7-A577-E77562E1E134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CFC27-049B-43F8-9B0B-90E6D9C439AC}" type="datetimeFigureOut">
              <a:rPr lang="zh-CN" altLang="en-US" smtClean="0"/>
              <a:t>2018-5-11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D86A2-184F-4A14-B841-A667E9A8D3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notesSlide" Target="../notesSlides/notesSlide1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slideLayout" Target="../slideLayouts/slideLayout7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625" y="1474178"/>
            <a:ext cx="9394750" cy="4834547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702479" y="2489875"/>
            <a:ext cx="4787042" cy="1868898"/>
            <a:chOff x="3680304" y="2144581"/>
            <a:chExt cx="4787042" cy="1868898"/>
          </a:xfrm>
        </p:grpSpPr>
        <p:grpSp>
          <p:nvGrpSpPr>
            <p:cNvPr id="8" name="组合 7"/>
            <p:cNvGrpSpPr/>
            <p:nvPr/>
          </p:nvGrpSpPr>
          <p:grpSpPr>
            <a:xfrm>
              <a:off x="3905738" y="2144581"/>
              <a:ext cx="4561608" cy="1868898"/>
              <a:chOff x="3905738" y="2144581"/>
              <a:chExt cx="4561608" cy="1868898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3905738" y="2414758"/>
                <a:ext cx="4561608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8000" b="1" spc="-100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使用</a:t>
                </a:r>
                <a:r>
                  <a:rPr lang="en-US" altLang="zh-CN" sz="8000" b="1" spc="-100" dirty="0" err="1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Git</a:t>
                </a:r>
                <a:endParaRPr lang="zh-CN" altLang="en-US" sz="8000" b="1" spc="-1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cxnSp>
            <p:nvCxnSpPr>
              <p:cNvPr id="15" name="直接连接符 14"/>
              <p:cNvCxnSpPr/>
              <p:nvPr/>
            </p:nvCxnSpPr>
            <p:spPr>
              <a:xfrm>
                <a:off x="4071590" y="3630121"/>
                <a:ext cx="4273448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4028447" y="2530664"/>
                <a:ext cx="4273448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" name="文本框 1"/>
              <p:cNvSpPr txBox="1"/>
              <p:nvPr/>
            </p:nvSpPr>
            <p:spPr>
              <a:xfrm>
                <a:off x="4104047" y="2144581"/>
                <a:ext cx="4230305" cy="417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endParaRPr lang="zh-CN" altLang="en-US" sz="2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4049818" y="3644147"/>
                <a:ext cx="427344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 smtClean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团队协作</a:t>
                </a:r>
                <a:endParaRPr lang="zh-CN" altLang="en-US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3680304" y="2195441"/>
              <a:ext cx="203200" cy="698500"/>
              <a:chOff x="3187700" y="1155700"/>
              <a:chExt cx="203200" cy="698500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3187700" y="1155700"/>
                <a:ext cx="203200" cy="203200"/>
              </a:xfrm>
              <a:prstGeom prst="ellipse">
                <a:avLst/>
              </a:prstGeom>
              <a:solidFill>
                <a:srgbClr val="51C4C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3187700" y="1403350"/>
                <a:ext cx="203200" cy="203200"/>
              </a:xfrm>
              <a:prstGeom prst="ellipse">
                <a:avLst/>
              </a:prstGeom>
              <a:solidFill>
                <a:srgbClr val="9AEB7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3187700" y="1651000"/>
                <a:ext cx="203200" cy="203200"/>
              </a:xfrm>
              <a:prstGeom prst="ellipse">
                <a:avLst/>
              </a:prstGeom>
              <a:solidFill>
                <a:srgbClr val="C2E6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5031160" y="2246539"/>
            <a:ext cx="1795071" cy="1795071"/>
          </a:xfrm>
          <a:prstGeom prst="ellipse">
            <a:avLst/>
          </a:prstGeom>
          <a:solidFill>
            <a:srgbClr val="9AEB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5736753" y="3388549"/>
            <a:ext cx="1795071" cy="1795071"/>
          </a:xfrm>
          <a:prstGeom prst="ellipse">
            <a:avLst/>
          </a:prstGeom>
          <a:solidFill>
            <a:srgbClr val="CCF0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325568" y="3388549"/>
            <a:ext cx="1795071" cy="1795071"/>
          </a:xfrm>
          <a:prstGeom prst="ellipse">
            <a:avLst/>
          </a:prstGeom>
          <a:solidFill>
            <a:srgbClr val="51C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弧形 27"/>
          <p:cNvSpPr/>
          <p:nvPr/>
        </p:nvSpPr>
        <p:spPr>
          <a:xfrm rot="2107923" flipH="1">
            <a:off x="6558044" y="2095871"/>
            <a:ext cx="1947554" cy="1793174"/>
          </a:xfrm>
          <a:prstGeom prst="arc">
            <a:avLst>
              <a:gd name="adj1" fmla="val 16055542"/>
              <a:gd name="adj2" fmla="val 0"/>
            </a:avLst>
          </a:prstGeom>
          <a:ln w="25400">
            <a:solidFill>
              <a:srgbClr val="96A1A6"/>
            </a:solidFill>
            <a:headEnd type="stealth"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弧形 28"/>
          <p:cNvSpPr/>
          <p:nvPr/>
        </p:nvSpPr>
        <p:spPr>
          <a:xfrm rot="19492077">
            <a:off x="2998995" y="2993407"/>
            <a:ext cx="1947554" cy="1793174"/>
          </a:xfrm>
          <a:prstGeom prst="arc">
            <a:avLst>
              <a:gd name="adj1" fmla="val 16055542"/>
              <a:gd name="adj2" fmla="val 0"/>
            </a:avLst>
          </a:prstGeom>
          <a:ln w="25400">
            <a:solidFill>
              <a:srgbClr val="96A1A6"/>
            </a:solidFill>
            <a:headEnd type="stealth"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弧形 29"/>
          <p:cNvSpPr/>
          <p:nvPr/>
        </p:nvSpPr>
        <p:spPr>
          <a:xfrm rot="8692077">
            <a:off x="6558044" y="3937206"/>
            <a:ext cx="1947554" cy="1793174"/>
          </a:xfrm>
          <a:prstGeom prst="arc">
            <a:avLst>
              <a:gd name="adj1" fmla="val 16055542"/>
              <a:gd name="adj2" fmla="val 0"/>
            </a:avLst>
          </a:prstGeom>
          <a:ln w="25400">
            <a:solidFill>
              <a:srgbClr val="96A1A6"/>
            </a:solidFill>
            <a:headEnd type="stealth"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8248296" y="1773238"/>
            <a:ext cx="2582738" cy="961412"/>
            <a:chOff x="8248296" y="1773238"/>
            <a:chExt cx="2582738" cy="961412"/>
          </a:xfrm>
        </p:grpSpPr>
        <p:sp>
          <p:nvSpPr>
            <p:cNvPr id="3" name="文本框 2"/>
            <p:cNvSpPr txBox="1"/>
            <p:nvPr/>
          </p:nvSpPr>
          <p:spPr>
            <a:xfrm>
              <a:off x="8248296" y="1773238"/>
              <a:ext cx="13894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我叫小标题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8248296" y="2088319"/>
              <a:ext cx="25827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请输入内容请输入内容请输入内容请输入内容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88003" y="2735186"/>
            <a:ext cx="2620806" cy="961412"/>
            <a:chOff x="8262341" y="1773238"/>
            <a:chExt cx="2620806" cy="961412"/>
          </a:xfrm>
        </p:grpSpPr>
        <p:sp>
          <p:nvSpPr>
            <p:cNvPr id="35" name="文本框 34"/>
            <p:cNvSpPr txBox="1"/>
            <p:nvPr/>
          </p:nvSpPr>
          <p:spPr>
            <a:xfrm>
              <a:off x="9493734" y="1773238"/>
              <a:ext cx="13894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我叫小标题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8262341" y="2088319"/>
              <a:ext cx="25827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请输入内容请输入内容请输入内容请输入内容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248296" y="5027138"/>
            <a:ext cx="2582738" cy="961412"/>
            <a:chOff x="8248296" y="1773238"/>
            <a:chExt cx="2582738" cy="961412"/>
          </a:xfrm>
        </p:grpSpPr>
        <p:sp>
          <p:nvSpPr>
            <p:cNvPr id="41" name="文本框 40"/>
            <p:cNvSpPr txBox="1"/>
            <p:nvPr/>
          </p:nvSpPr>
          <p:spPr>
            <a:xfrm>
              <a:off x="8248296" y="1773238"/>
              <a:ext cx="13894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我叫小标题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8248296" y="2088319"/>
              <a:ext cx="25827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请输入内容请输入内容请输入内容请输入内容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31" name="图片 30"/>
          <p:cNvPicPr>
            <a:picLocks noChangeAspect="1"/>
          </p:cNvPicPr>
          <p:nvPr/>
        </p:nvPicPr>
        <p:blipFill>
          <a:blip r:embed="rId2" cstate="screen">
            <a:duotone>
              <a:schemeClr val="bg2">
                <a:shade val="45000"/>
                <a:satMod val="135000"/>
              </a:schemeClr>
              <a:prstClr val="white"/>
            </a:duotone>
            <a:lum bright="40000"/>
          </a:blip>
          <a:stretch>
            <a:fillRect/>
          </a:stretch>
        </p:blipFill>
        <p:spPr>
          <a:xfrm>
            <a:off x="4874505" y="3914751"/>
            <a:ext cx="697196" cy="742665"/>
          </a:xfrm>
          <a:prstGeom prst="rect">
            <a:avLst/>
          </a:prstGeom>
        </p:spPr>
      </p:pic>
      <p:grpSp>
        <p:nvGrpSpPr>
          <p:cNvPr id="46" name="组合 45"/>
          <p:cNvGrpSpPr/>
          <p:nvPr/>
        </p:nvGrpSpPr>
        <p:grpSpPr>
          <a:xfrm>
            <a:off x="596900" y="596900"/>
            <a:ext cx="203200" cy="698500"/>
            <a:chOff x="3187700" y="1155700"/>
            <a:chExt cx="203200" cy="698500"/>
          </a:xfrm>
        </p:grpSpPr>
        <p:sp>
          <p:nvSpPr>
            <p:cNvPr id="48" name="椭圆 47"/>
            <p:cNvSpPr/>
            <p:nvPr/>
          </p:nvSpPr>
          <p:spPr>
            <a:xfrm>
              <a:off x="3187700" y="1155700"/>
              <a:ext cx="203200" cy="203200"/>
            </a:xfrm>
            <a:prstGeom prst="ellips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3187700" y="1403350"/>
              <a:ext cx="203200" cy="203200"/>
            </a:xfrm>
            <a:prstGeom prst="ellipse">
              <a:avLst/>
            </a:prstGeom>
            <a:solidFill>
              <a:srgbClr val="9AEB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187700" y="1651000"/>
              <a:ext cx="203200" cy="203200"/>
            </a:xfrm>
            <a:prstGeom prst="ellipse">
              <a:avLst/>
            </a:prstGeom>
            <a:solidFill>
              <a:srgbClr val="DBF9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1" name="图片 50"/>
          <p:cNvPicPr>
            <a:picLocks noChangeAspect="1"/>
          </p:cNvPicPr>
          <p:nvPr/>
        </p:nvPicPr>
        <p:blipFill>
          <a:blip r:embed="rId2" cstate="screen">
            <a:duotone>
              <a:schemeClr val="bg2">
                <a:shade val="45000"/>
                <a:satMod val="135000"/>
              </a:schemeClr>
              <a:prstClr val="white"/>
            </a:duotone>
            <a:lum bright="40000"/>
          </a:blip>
          <a:stretch>
            <a:fillRect/>
          </a:stretch>
        </p:blipFill>
        <p:spPr>
          <a:xfrm>
            <a:off x="5580097" y="2695174"/>
            <a:ext cx="697196" cy="742665"/>
          </a:xfrm>
          <a:prstGeom prst="rect">
            <a:avLst/>
          </a:pr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2" cstate="screen">
            <a:duotone>
              <a:schemeClr val="bg2">
                <a:shade val="45000"/>
                <a:satMod val="135000"/>
              </a:schemeClr>
              <a:prstClr val="white"/>
            </a:duotone>
            <a:lum bright="40000"/>
          </a:blip>
          <a:stretch>
            <a:fillRect/>
          </a:stretch>
        </p:blipFill>
        <p:spPr>
          <a:xfrm>
            <a:off x="6285690" y="3914752"/>
            <a:ext cx="697196" cy="742665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9131300" y="6369599"/>
            <a:ext cx="306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A5B6BE"/>
                </a:solidFill>
                <a:latin typeface="Algerian" panose="04020705040A02060702" pitchFamily="82" charset="0"/>
              </a:rPr>
              <a:t>RENAISSANCE</a:t>
            </a:r>
            <a:endParaRPr lang="zh-CN" altLang="en-US" sz="2400" dirty="0">
              <a:solidFill>
                <a:srgbClr val="A5B6BE"/>
              </a:solidFill>
              <a:latin typeface="Algerian" panose="04020705040A02060702" pitchFamily="82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82663" y="538658"/>
            <a:ext cx="221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章节标题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982663" y="976868"/>
            <a:ext cx="3151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本</a:t>
            </a:r>
            <a:r>
              <a:rPr lang="zh-CN" altLang="en-US" spc="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页内容用一句话概括</a:t>
            </a:r>
            <a:endParaRPr lang="zh-CN" altLang="en-US" spc="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596900" y="596900"/>
            <a:ext cx="203200" cy="698500"/>
            <a:chOff x="3187700" y="1155700"/>
            <a:chExt cx="203200" cy="698500"/>
          </a:xfrm>
        </p:grpSpPr>
        <p:sp>
          <p:nvSpPr>
            <p:cNvPr id="7" name="椭圆 6"/>
            <p:cNvSpPr/>
            <p:nvPr/>
          </p:nvSpPr>
          <p:spPr>
            <a:xfrm>
              <a:off x="3187700" y="1155700"/>
              <a:ext cx="203200" cy="203200"/>
            </a:xfrm>
            <a:prstGeom prst="ellips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3187700" y="1403350"/>
              <a:ext cx="203200" cy="203200"/>
            </a:xfrm>
            <a:prstGeom prst="ellipse">
              <a:avLst/>
            </a:prstGeom>
            <a:solidFill>
              <a:srgbClr val="9AEB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3187700" y="1651000"/>
              <a:ext cx="203200" cy="203200"/>
            </a:xfrm>
            <a:prstGeom prst="ellipse">
              <a:avLst/>
            </a:prstGeom>
            <a:solidFill>
              <a:srgbClr val="DBF9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aphicFrame>
        <p:nvGraphicFramePr>
          <p:cNvPr id="22" name="图表 21"/>
          <p:cNvGraphicFramePr/>
          <p:nvPr/>
        </p:nvGraphicFramePr>
        <p:xfrm>
          <a:off x="4480998" y="1346200"/>
          <a:ext cx="6763265" cy="45088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37" name="组合 36"/>
          <p:cNvGrpSpPr/>
          <p:nvPr/>
        </p:nvGrpSpPr>
        <p:grpSpPr>
          <a:xfrm>
            <a:off x="982663" y="2757770"/>
            <a:ext cx="3151186" cy="2930033"/>
            <a:chOff x="982664" y="2153085"/>
            <a:chExt cx="3151186" cy="2930033"/>
          </a:xfrm>
        </p:grpSpPr>
        <p:sp>
          <p:nvSpPr>
            <p:cNvPr id="32" name="文本框 31"/>
            <p:cNvSpPr txBox="1"/>
            <p:nvPr/>
          </p:nvSpPr>
          <p:spPr>
            <a:xfrm>
              <a:off x="1010639" y="2153085"/>
              <a:ext cx="31232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一个标题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982664" y="2553195"/>
              <a:ext cx="2663062" cy="2529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请输入内容请输入内容请输入内容请输入内容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请输入内容请输入内容请输入内容请输入内容</a:t>
              </a:r>
            </a:p>
            <a:p>
              <a:pPr algn="dist">
                <a:lnSpc>
                  <a:spcPct val="13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请输入内容请输入内容请输入内容请输入内容</a:t>
              </a:r>
            </a:p>
            <a:p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9131300" y="6369599"/>
            <a:ext cx="306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A5B6BE"/>
                </a:solidFill>
                <a:latin typeface="Algerian" panose="04020705040A02060702" pitchFamily="82" charset="0"/>
              </a:rPr>
              <a:t>RENAISSANCE</a:t>
            </a:r>
            <a:endParaRPr lang="zh-CN" altLang="en-US" sz="2400" dirty="0">
              <a:solidFill>
                <a:srgbClr val="A5B6BE"/>
              </a:solidFill>
              <a:latin typeface="Algerian" panose="04020705040A02060702" pitchFamily="82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82663" y="538658"/>
            <a:ext cx="221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章节标题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982663" y="976868"/>
            <a:ext cx="3151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本</a:t>
            </a:r>
            <a:r>
              <a:rPr lang="zh-CN" altLang="en-US" spc="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页内容用一句话概括</a:t>
            </a:r>
            <a:endParaRPr lang="zh-CN" altLang="en-US" spc="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9853221" y="2660770"/>
            <a:ext cx="203200" cy="698500"/>
            <a:chOff x="3187700" y="1155700"/>
            <a:chExt cx="203200" cy="698500"/>
          </a:xfrm>
        </p:grpSpPr>
        <p:sp>
          <p:nvSpPr>
            <p:cNvPr id="7" name="椭圆 6"/>
            <p:cNvSpPr/>
            <p:nvPr/>
          </p:nvSpPr>
          <p:spPr>
            <a:xfrm>
              <a:off x="3187700" y="1155700"/>
              <a:ext cx="203200" cy="203200"/>
            </a:xfrm>
            <a:prstGeom prst="ellips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187700" y="1403350"/>
              <a:ext cx="203200" cy="203200"/>
            </a:xfrm>
            <a:prstGeom prst="ellipse">
              <a:avLst/>
            </a:prstGeom>
            <a:solidFill>
              <a:srgbClr val="9AEB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187700" y="1651000"/>
              <a:ext cx="203200" cy="203200"/>
            </a:xfrm>
            <a:prstGeom prst="ellipse">
              <a:avLst/>
            </a:prstGeom>
            <a:solidFill>
              <a:srgbClr val="C2E6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135579" y="2321005"/>
            <a:ext cx="792084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 smtClean="0">
                <a:solidFill>
                  <a:srgbClr val="51C4C7"/>
                </a:solidFill>
                <a:latin typeface="微软雅黑" pitchFamily="34" charset="-122"/>
                <a:ea typeface="微软雅黑" pitchFamily="34" charset="-122"/>
              </a:rPr>
              <a:t>THANKS</a:t>
            </a:r>
            <a:endParaRPr lang="zh-CN" altLang="en-US" sz="13800" b="1" dirty="0">
              <a:solidFill>
                <a:srgbClr val="51C4C7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625" y="1474178"/>
            <a:ext cx="9394750" cy="48345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E:\小小草店铺中的素材\两页的最后加的 的幻灯片\两页的最后加的_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651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:\小小草店铺中的素材\两页的最后加的 的幻灯片\两页的最后加的_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701" y="-1"/>
            <a:ext cx="12211701" cy="6869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395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596900" y="596900"/>
            <a:ext cx="203200" cy="698500"/>
            <a:chOff x="3187700" y="1155700"/>
            <a:chExt cx="203200" cy="698500"/>
          </a:xfrm>
        </p:grpSpPr>
        <p:sp>
          <p:nvSpPr>
            <p:cNvPr id="7" name="椭圆 6"/>
            <p:cNvSpPr/>
            <p:nvPr/>
          </p:nvSpPr>
          <p:spPr>
            <a:xfrm>
              <a:off x="3187700" y="1155700"/>
              <a:ext cx="203200" cy="203200"/>
            </a:xfrm>
            <a:prstGeom prst="ellips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187700" y="1403350"/>
              <a:ext cx="203200" cy="203200"/>
            </a:xfrm>
            <a:prstGeom prst="ellipse">
              <a:avLst/>
            </a:prstGeom>
            <a:solidFill>
              <a:srgbClr val="9AEB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187700" y="1651000"/>
              <a:ext cx="203200" cy="203200"/>
            </a:xfrm>
            <a:prstGeom prst="ellipse">
              <a:avLst/>
            </a:prstGeom>
            <a:solidFill>
              <a:srgbClr val="C2E6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29990" y="538658"/>
            <a:ext cx="2367533" cy="813892"/>
            <a:chOff x="929990" y="538658"/>
            <a:chExt cx="2367533" cy="813892"/>
          </a:xfrm>
        </p:grpSpPr>
        <p:sp>
          <p:nvSpPr>
            <p:cNvPr id="12" name="文本框 11"/>
            <p:cNvSpPr txBox="1"/>
            <p:nvPr/>
          </p:nvSpPr>
          <p:spPr>
            <a:xfrm>
              <a:off x="982663" y="538658"/>
              <a:ext cx="22177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spc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目录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929990" y="952440"/>
              <a:ext cx="23675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20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Git</a:t>
              </a:r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使用指南</a:t>
              </a:r>
              <a:endPara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89013" y="1773238"/>
            <a:ext cx="2874963" cy="4114800"/>
            <a:chOff x="989013" y="1773238"/>
            <a:chExt cx="2874963" cy="4114800"/>
          </a:xfrm>
        </p:grpSpPr>
        <p:grpSp>
          <p:nvGrpSpPr>
            <p:cNvPr id="5" name="组合 4"/>
            <p:cNvGrpSpPr/>
            <p:nvPr/>
          </p:nvGrpSpPr>
          <p:grpSpPr>
            <a:xfrm>
              <a:off x="989013" y="1773238"/>
              <a:ext cx="2874963" cy="4114800"/>
              <a:chOff x="982663" y="1773238"/>
              <a:chExt cx="2874963" cy="4114800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995363" y="1773238"/>
                <a:ext cx="2862263" cy="4114800"/>
              </a:xfrm>
              <a:prstGeom prst="rect">
                <a:avLst/>
              </a:prstGeom>
              <a:solidFill>
                <a:srgbClr val="51C4C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" name="直接连接符 2"/>
              <p:cNvCxnSpPr/>
              <p:nvPr/>
            </p:nvCxnSpPr>
            <p:spPr>
              <a:xfrm>
                <a:off x="982663" y="2451100"/>
                <a:ext cx="2874963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文本框 3"/>
            <p:cNvSpPr txBox="1"/>
            <p:nvPr/>
          </p:nvSpPr>
          <p:spPr>
            <a:xfrm>
              <a:off x="1329984" y="1878463"/>
              <a:ext cx="21930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01.Git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简介</a:t>
              </a:r>
              <a:endPara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695031" y="1773238"/>
            <a:ext cx="2874963" cy="4114800"/>
            <a:chOff x="989013" y="1773238"/>
            <a:chExt cx="2874963" cy="4114800"/>
          </a:xfrm>
        </p:grpSpPr>
        <p:grpSp>
          <p:nvGrpSpPr>
            <p:cNvPr id="35" name="组合 34"/>
            <p:cNvGrpSpPr/>
            <p:nvPr/>
          </p:nvGrpSpPr>
          <p:grpSpPr>
            <a:xfrm>
              <a:off x="989013" y="1773238"/>
              <a:ext cx="2874963" cy="4114800"/>
              <a:chOff x="982663" y="1773238"/>
              <a:chExt cx="2874963" cy="4114800"/>
            </a:xfrm>
          </p:grpSpPr>
          <p:sp>
            <p:nvSpPr>
              <p:cNvPr id="37" name="矩形 36"/>
              <p:cNvSpPr/>
              <p:nvPr/>
            </p:nvSpPr>
            <p:spPr>
              <a:xfrm>
                <a:off x="995363" y="1773238"/>
                <a:ext cx="2862263" cy="4114800"/>
              </a:xfrm>
              <a:prstGeom prst="rect">
                <a:avLst/>
              </a:prstGeom>
              <a:solidFill>
                <a:srgbClr val="51C4C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8" name="直接连接符 37"/>
              <p:cNvCxnSpPr/>
              <p:nvPr/>
            </p:nvCxnSpPr>
            <p:spPr>
              <a:xfrm>
                <a:off x="982663" y="2451100"/>
                <a:ext cx="2874963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文本框 35"/>
            <p:cNvSpPr txBox="1"/>
            <p:nvPr/>
          </p:nvSpPr>
          <p:spPr>
            <a:xfrm>
              <a:off x="1339539" y="1878462"/>
              <a:ext cx="21633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02.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基本操作</a:t>
              </a:r>
              <a:endPara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369300" y="1773238"/>
            <a:ext cx="2874963" cy="4114800"/>
            <a:chOff x="989013" y="1773238"/>
            <a:chExt cx="2874963" cy="4114800"/>
          </a:xfrm>
        </p:grpSpPr>
        <p:grpSp>
          <p:nvGrpSpPr>
            <p:cNvPr id="40" name="组合 39"/>
            <p:cNvGrpSpPr/>
            <p:nvPr/>
          </p:nvGrpSpPr>
          <p:grpSpPr>
            <a:xfrm>
              <a:off x="989013" y="1773238"/>
              <a:ext cx="2874963" cy="4114800"/>
              <a:chOff x="982663" y="1773238"/>
              <a:chExt cx="2874963" cy="4114800"/>
            </a:xfrm>
          </p:grpSpPr>
          <p:sp>
            <p:nvSpPr>
              <p:cNvPr id="42" name="矩形 41"/>
              <p:cNvSpPr/>
              <p:nvPr/>
            </p:nvSpPr>
            <p:spPr>
              <a:xfrm>
                <a:off x="995363" y="1773238"/>
                <a:ext cx="2862263" cy="4114800"/>
              </a:xfrm>
              <a:prstGeom prst="rect">
                <a:avLst/>
              </a:prstGeom>
              <a:solidFill>
                <a:srgbClr val="51C4C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3" name="直接连接符 42"/>
              <p:cNvCxnSpPr/>
              <p:nvPr/>
            </p:nvCxnSpPr>
            <p:spPr>
              <a:xfrm>
                <a:off x="982663" y="2451100"/>
                <a:ext cx="2874963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文本框 40"/>
            <p:cNvSpPr txBox="1"/>
            <p:nvPr/>
          </p:nvSpPr>
          <p:spPr>
            <a:xfrm>
              <a:off x="1331572" y="1878461"/>
              <a:ext cx="21898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03</a:t>
              </a:r>
              <a:r>
                <a:rPr lang="en-US" altLang="zh-CN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.</a:t>
              </a:r>
              <a:r>
                <a:rPr lang="zh-CN" altLang="en-US" sz="24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协作流程</a:t>
              </a:r>
              <a:endPara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1001713" y="2476501"/>
            <a:ext cx="2862263" cy="3462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5" name="文本框 44"/>
          <p:cNvSpPr txBox="1"/>
          <p:nvPr/>
        </p:nvSpPr>
        <p:spPr>
          <a:xfrm>
            <a:off x="982663" y="2939155"/>
            <a:ext cx="3095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Git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来龙去脉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与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svn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的区别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702573" y="2939155"/>
            <a:ext cx="30956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安装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Git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创建版本库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时光机穿梭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远程仓库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分支管理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标签管理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GitHub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标题五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382000" y="2939155"/>
            <a:ext cx="309562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子标题一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标题二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标题三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标题四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标题五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9375619" y="2332057"/>
            <a:ext cx="1832024" cy="2519389"/>
          </a:xfrm>
          <a:custGeom>
            <a:avLst/>
            <a:gdLst>
              <a:gd name="connsiteX0" fmla="*/ 0 w 1832024"/>
              <a:gd name="connsiteY0" fmla="*/ 0 h 2519389"/>
              <a:gd name="connsiteX1" fmla="*/ 601563 w 1832024"/>
              <a:gd name="connsiteY1" fmla="*/ 0 h 2519389"/>
              <a:gd name="connsiteX2" fmla="*/ 1832024 w 1832024"/>
              <a:gd name="connsiteY2" fmla="*/ 1259695 h 2519389"/>
              <a:gd name="connsiteX3" fmla="*/ 601563 w 1832024"/>
              <a:gd name="connsiteY3" fmla="*/ 2519389 h 2519389"/>
              <a:gd name="connsiteX4" fmla="*/ 0 w 1832024"/>
              <a:gd name="connsiteY4" fmla="*/ 2519389 h 2519389"/>
              <a:gd name="connsiteX5" fmla="*/ 1230461 w 1832024"/>
              <a:gd name="connsiteY5" fmla="*/ 1259695 h 2519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024" h="2519389">
                <a:moveTo>
                  <a:pt x="0" y="0"/>
                </a:moveTo>
                <a:lnTo>
                  <a:pt x="601563" y="0"/>
                </a:lnTo>
                <a:lnTo>
                  <a:pt x="1832024" y="1259695"/>
                </a:lnTo>
                <a:lnTo>
                  <a:pt x="601563" y="2519389"/>
                </a:lnTo>
                <a:lnTo>
                  <a:pt x="0" y="2519389"/>
                </a:lnTo>
                <a:lnTo>
                  <a:pt x="1230461" y="1259695"/>
                </a:lnTo>
                <a:close/>
              </a:path>
            </a:pathLst>
          </a:custGeom>
          <a:ln>
            <a:solidFill>
              <a:srgbClr val="9AEB72"/>
            </a:solidFill>
          </a:ln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>
          <a:xfrm>
            <a:off x="5884541" y="2284557"/>
            <a:ext cx="2193384" cy="2490655"/>
          </a:xfrm>
          <a:custGeom>
            <a:avLst/>
            <a:gdLst>
              <a:gd name="connsiteX0" fmla="*/ 0 w 2193384"/>
              <a:gd name="connsiteY0" fmla="*/ 0 h 2490655"/>
              <a:gd name="connsiteX1" fmla="*/ 1024376 w 2193384"/>
              <a:gd name="connsiteY1" fmla="*/ 0 h 2490655"/>
              <a:gd name="connsiteX2" fmla="*/ 2193384 w 2193384"/>
              <a:gd name="connsiteY2" fmla="*/ 1245328 h 2490655"/>
              <a:gd name="connsiteX3" fmla="*/ 1024376 w 2193384"/>
              <a:gd name="connsiteY3" fmla="*/ 2490655 h 2490655"/>
              <a:gd name="connsiteX4" fmla="*/ 0 w 2193384"/>
              <a:gd name="connsiteY4" fmla="*/ 2490655 h 2490655"/>
              <a:gd name="connsiteX5" fmla="*/ 1169008 w 2193384"/>
              <a:gd name="connsiteY5" fmla="*/ 1245328 h 2490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3384" h="2490655">
                <a:moveTo>
                  <a:pt x="0" y="0"/>
                </a:moveTo>
                <a:lnTo>
                  <a:pt x="1024376" y="0"/>
                </a:lnTo>
                <a:lnTo>
                  <a:pt x="2193384" y="1245328"/>
                </a:lnTo>
                <a:lnTo>
                  <a:pt x="1024376" y="2490655"/>
                </a:lnTo>
                <a:lnTo>
                  <a:pt x="0" y="2490655"/>
                </a:lnTo>
                <a:lnTo>
                  <a:pt x="1169008" y="1245328"/>
                </a:lnTo>
                <a:close/>
              </a:path>
            </a:pathLst>
          </a:custGeom>
          <a:ln w="28575">
            <a:solidFill>
              <a:srgbClr val="51C4C7"/>
            </a:solidFill>
          </a:ln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6332333" y="1199175"/>
            <a:ext cx="3863340" cy="4386942"/>
          </a:xfrm>
          <a:custGeom>
            <a:avLst/>
            <a:gdLst>
              <a:gd name="connsiteX0" fmla="*/ 0 w 3863340"/>
              <a:gd name="connsiteY0" fmla="*/ 0 h 4386942"/>
              <a:gd name="connsiteX1" fmla="*/ 1804296 w 3863340"/>
              <a:gd name="connsiteY1" fmla="*/ 0 h 4386942"/>
              <a:gd name="connsiteX2" fmla="*/ 3863340 w 3863340"/>
              <a:gd name="connsiteY2" fmla="*/ 2193471 h 4386942"/>
              <a:gd name="connsiteX3" fmla="*/ 1804296 w 3863340"/>
              <a:gd name="connsiteY3" fmla="*/ 4386942 h 4386942"/>
              <a:gd name="connsiteX4" fmla="*/ 0 w 3863340"/>
              <a:gd name="connsiteY4" fmla="*/ 4386942 h 4386942"/>
              <a:gd name="connsiteX5" fmla="*/ 2059044 w 3863340"/>
              <a:gd name="connsiteY5" fmla="*/ 2193471 h 4386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63340" h="4386942">
                <a:moveTo>
                  <a:pt x="0" y="0"/>
                </a:moveTo>
                <a:lnTo>
                  <a:pt x="1804296" y="0"/>
                </a:lnTo>
                <a:lnTo>
                  <a:pt x="3863340" y="2193471"/>
                </a:lnTo>
                <a:lnTo>
                  <a:pt x="1804296" y="4386942"/>
                </a:lnTo>
                <a:lnTo>
                  <a:pt x="0" y="4386942"/>
                </a:lnTo>
                <a:lnTo>
                  <a:pt x="2059044" y="2193471"/>
                </a:lnTo>
                <a:close/>
              </a:path>
            </a:pathLst>
          </a:custGeom>
          <a:ln w="28575">
            <a:solidFill>
              <a:srgbClr val="51C4C7"/>
            </a:solidFill>
          </a:ln>
        </p:spPr>
      </p:pic>
      <p:sp>
        <p:nvSpPr>
          <p:cNvPr id="6" name="燕尾形 5"/>
          <p:cNvSpPr>
            <a:spLocks noChangeAspect="1"/>
          </p:cNvSpPr>
          <p:nvPr/>
        </p:nvSpPr>
        <p:spPr>
          <a:xfrm>
            <a:off x="10562954" y="1494241"/>
            <a:ext cx="730097" cy="829048"/>
          </a:xfrm>
          <a:prstGeom prst="chevron">
            <a:avLst>
              <a:gd name="adj" fmla="val 53297"/>
            </a:avLst>
          </a:prstGeom>
          <a:solidFill>
            <a:srgbClr val="99EC7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燕尾形 7"/>
          <p:cNvSpPr>
            <a:spLocks noChangeAspect="1"/>
          </p:cNvSpPr>
          <p:nvPr/>
        </p:nvSpPr>
        <p:spPr>
          <a:xfrm>
            <a:off x="7085735" y="2733340"/>
            <a:ext cx="850075" cy="965285"/>
          </a:xfrm>
          <a:prstGeom prst="chevron">
            <a:avLst>
              <a:gd name="adj" fmla="val 53297"/>
            </a:avLst>
          </a:prstGeom>
          <a:solidFill>
            <a:srgbClr val="50C4C7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5" cstate="screen"/>
          <a:srcRect/>
          <a:stretch>
            <a:fillRect/>
          </a:stretch>
        </p:blipFill>
        <p:spPr>
          <a:xfrm>
            <a:off x="8155494" y="1183409"/>
            <a:ext cx="1158389" cy="1395557"/>
          </a:xfrm>
          <a:custGeom>
            <a:avLst/>
            <a:gdLst>
              <a:gd name="connsiteX0" fmla="*/ 0 w 1158389"/>
              <a:gd name="connsiteY0" fmla="*/ 0 h 1395557"/>
              <a:gd name="connsiteX1" fmla="*/ 542983 w 1158389"/>
              <a:gd name="connsiteY1" fmla="*/ 0 h 1395557"/>
              <a:gd name="connsiteX2" fmla="*/ 1158389 w 1158389"/>
              <a:gd name="connsiteY2" fmla="*/ 697779 h 1395557"/>
              <a:gd name="connsiteX3" fmla="*/ 542983 w 1158389"/>
              <a:gd name="connsiteY3" fmla="*/ 1395557 h 1395557"/>
              <a:gd name="connsiteX4" fmla="*/ 0 w 1158389"/>
              <a:gd name="connsiteY4" fmla="*/ 1395557 h 1395557"/>
              <a:gd name="connsiteX5" fmla="*/ 615406 w 1158389"/>
              <a:gd name="connsiteY5" fmla="*/ 697779 h 1395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8389" h="1395557">
                <a:moveTo>
                  <a:pt x="0" y="0"/>
                </a:moveTo>
                <a:lnTo>
                  <a:pt x="542983" y="0"/>
                </a:lnTo>
                <a:lnTo>
                  <a:pt x="1158389" y="697779"/>
                </a:lnTo>
                <a:lnTo>
                  <a:pt x="542983" y="1395557"/>
                </a:lnTo>
                <a:lnTo>
                  <a:pt x="0" y="1395557"/>
                </a:lnTo>
                <a:lnTo>
                  <a:pt x="615406" y="697779"/>
                </a:lnTo>
                <a:close/>
              </a:path>
            </a:pathLst>
          </a:custGeom>
          <a:ln w="28575">
            <a:solidFill>
              <a:schemeClr val="bg1"/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 cstate="screen"/>
          <a:srcRect/>
          <a:stretch>
            <a:fillRect/>
          </a:stretch>
        </p:blipFill>
        <p:spPr>
          <a:xfrm>
            <a:off x="8149876" y="872797"/>
            <a:ext cx="2788723" cy="4295064"/>
          </a:xfrm>
          <a:custGeom>
            <a:avLst/>
            <a:gdLst>
              <a:gd name="connsiteX0" fmla="*/ 0 w 2788723"/>
              <a:gd name="connsiteY0" fmla="*/ 0 h 4295064"/>
              <a:gd name="connsiteX1" fmla="*/ 769883 w 2788723"/>
              <a:gd name="connsiteY1" fmla="*/ 0 h 4295064"/>
              <a:gd name="connsiteX2" fmla="*/ 2788723 w 2788723"/>
              <a:gd name="connsiteY2" fmla="*/ 2147532 h 4295064"/>
              <a:gd name="connsiteX3" fmla="*/ 769883 w 2788723"/>
              <a:gd name="connsiteY3" fmla="*/ 4295064 h 4295064"/>
              <a:gd name="connsiteX4" fmla="*/ 0 w 2788723"/>
              <a:gd name="connsiteY4" fmla="*/ 4295064 h 4295064"/>
              <a:gd name="connsiteX5" fmla="*/ 2018840 w 2788723"/>
              <a:gd name="connsiteY5" fmla="*/ 2147532 h 4295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88723" h="4295064">
                <a:moveTo>
                  <a:pt x="0" y="0"/>
                </a:moveTo>
                <a:lnTo>
                  <a:pt x="769883" y="0"/>
                </a:lnTo>
                <a:lnTo>
                  <a:pt x="2788723" y="2147532"/>
                </a:lnTo>
                <a:lnTo>
                  <a:pt x="769883" y="4295064"/>
                </a:lnTo>
                <a:lnTo>
                  <a:pt x="0" y="4295064"/>
                </a:lnTo>
                <a:lnTo>
                  <a:pt x="2018840" y="2147532"/>
                </a:lnTo>
                <a:close/>
              </a:path>
            </a:pathLst>
          </a:custGeom>
          <a:ln w="28575">
            <a:solidFill>
              <a:schemeClr val="bg1"/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11" name="燕尾形 10"/>
          <p:cNvSpPr>
            <a:spLocks noChangeAspect="1"/>
          </p:cNvSpPr>
          <p:nvPr/>
        </p:nvSpPr>
        <p:spPr>
          <a:xfrm>
            <a:off x="9076868" y="4311875"/>
            <a:ext cx="1158389" cy="1395557"/>
          </a:xfrm>
          <a:prstGeom prst="chevron">
            <a:avLst>
              <a:gd name="adj" fmla="val 53126"/>
            </a:avLst>
          </a:prstGeom>
          <a:solidFill>
            <a:srgbClr val="DAF977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3023646"/>
            <a:ext cx="207548" cy="1046798"/>
          </a:xfrm>
          <a:prstGeom prst="rect">
            <a:avLst/>
          </a:prstGeom>
          <a:solidFill>
            <a:srgbClr val="51C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2663" y="3532841"/>
            <a:ext cx="322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err="1" smtClean="0">
                <a:solidFill>
                  <a:srgbClr val="51C4C7"/>
                </a:solidFill>
                <a:latin typeface="微软雅黑" pitchFamily="34" charset="-122"/>
                <a:ea typeface="微软雅黑" pitchFamily="34" charset="-122"/>
              </a:rPr>
              <a:t>Git</a:t>
            </a:r>
            <a:r>
              <a:rPr lang="zh-CN" altLang="en-US" sz="3200" b="1" dirty="0" smtClean="0">
                <a:solidFill>
                  <a:srgbClr val="51C4C7"/>
                </a:solidFill>
                <a:latin typeface="微软雅黑" pitchFamily="34" charset="-122"/>
                <a:ea typeface="微软雅黑" pitchFamily="34" charset="-122"/>
              </a:rPr>
              <a:t>简介</a:t>
            </a:r>
            <a:endParaRPr lang="zh-CN" altLang="en-US" sz="3200" b="1" dirty="0">
              <a:solidFill>
                <a:srgbClr val="51C4C7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596900" y="596900"/>
            <a:ext cx="203200" cy="698500"/>
            <a:chOff x="3187700" y="1155700"/>
            <a:chExt cx="203200" cy="698500"/>
          </a:xfrm>
        </p:grpSpPr>
        <p:sp>
          <p:nvSpPr>
            <p:cNvPr id="7" name="椭圆 6"/>
            <p:cNvSpPr/>
            <p:nvPr/>
          </p:nvSpPr>
          <p:spPr>
            <a:xfrm>
              <a:off x="3187700" y="1155700"/>
              <a:ext cx="203200" cy="203200"/>
            </a:xfrm>
            <a:prstGeom prst="ellips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187700" y="1403350"/>
              <a:ext cx="203200" cy="203200"/>
            </a:xfrm>
            <a:prstGeom prst="ellipse">
              <a:avLst/>
            </a:prstGeom>
            <a:solidFill>
              <a:srgbClr val="9AEB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187700" y="1651000"/>
              <a:ext cx="203200" cy="203200"/>
            </a:xfrm>
            <a:prstGeom prst="ellipse">
              <a:avLst/>
            </a:prstGeom>
            <a:solidFill>
              <a:srgbClr val="C2E6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982663" y="538658"/>
            <a:ext cx="221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1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Git</a:t>
            </a:r>
            <a:r>
              <a:rPr lang="zh-CN" altLang="en-US" sz="2800" b="1" spc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简介</a:t>
            </a:r>
            <a:endParaRPr lang="zh-CN" altLang="en-US" sz="2800" b="1" spc="1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82663" y="976868"/>
            <a:ext cx="3151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Git</a:t>
            </a:r>
            <a:r>
              <a:rPr lang="zh-CN" altLang="en-US" spc="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来龙去脉</a:t>
            </a:r>
            <a:endParaRPr lang="zh-CN" altLang="en-US" spc="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981450" y="1784410"/>
            <a:ext cx="7250113" cy="4114800"/>
          </a:xfrm>
          <a:prstGeom prst="rect">
            <a:avLst/>
          </a:prstGeom>
          <a:solidFill>
            <a:srgbClr val="51C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483100" y="2082800"/>
            <a:ext cx="6413500" cy="3449776"/>
            <a:chOff x="4394200" y="2108200"/>
            <a:chExt cx="6413500" cy="3449776"/>
          </a:xfrm>
        </p:grpSpPr>
        <p:sp>
          <p:nvSpPr>
            <p:cNvPr id="19" name="文本框 18"/>
            <p:cNvSpPr txBox="1"/>
            <p:nvPr/>
          </p:nvSpPr>
          <p:spPr>
            <a:xfrm>
              <a:off x="4419600" y="2108200"/>
              <a:ext cx="29083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</a:rPr>
                <a:t>高端大气上档次！</a:t>
              </a:r>
              <a:endPara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419600" y="2631419"/>
              <a:ext cx="5092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err="1">
                  <a:solidFill>
                    <a:schemeClr val="bg1"/>
                  </a:solidFill>
                </a:rPr>
                <a:t>Git</a:t>
              </a:r>
              <a:r>
                <a:rPr lang="zh-CN" altLang="en-US" dirty="0">
                  <a:solidFill>
                    <a:schemeClr val="bg1"/>
                  </a:solidFill>
                </a:rPr>
                <a:t>是目前</a:t>
              </a:r>
              <a:r>
                <a:rPr lang="zh-CN" altLang="en-US" dirty="0" smtClean="0">
                  <a:solidFill>
                    <a:schemeClr val="bg1"/>
                  </a:solidFill>
                </a:rPr>
                <a:t>世界上较先进</a:t>
              </a:r>
              <a:r>
                <a:rPr lang="zh-CN" altLang="en-US" dirty="0">
                  <a:solidFill>
                    <a:schemeClr val="bg1"/>
                  </a:solidFill>
                </a:rPr>
                <a:t>的分布式版本控制</a:t>
              </a:r>
              <a:r>
                <a:rPr lang="zh-CN" altLang="en-US" dirty="0" smtClean="0">
                  <a:solidFill>
                    <a:schemeClr val="bg1"/>
                  </a:solidFill>
                </a:rPr>
                <a:t>系统</a:t>
              </a:r>
              <a:endPara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394200" y="3249652"/>
              <a:ext cx="641350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意大利</a:t>
              </a:r>
              <a:r>
                <a:rPr lang="zh-CN" altLang="en-US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诗人，现代意大利语的奠基者，欧洲文艺复兴时代的开拓人物之一，以长诗</a:t>
              </a:r>
              <a:r>
                <a:rPr lang="en-US" altLang="zh-CN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《</a:t>
              </a:r>
              <a:r>
                <a:rPr lang="zh-CN" altLang="en-US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神曲</a:t>
              </a:r>
              <a:r>
                <a:rPr lang="en-US" altLang="zh-CN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》</a:t>
              </a:r>
              <a:r>
                <a:rPr lang="zh-CN" altLang="en-US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留名后世。他被认为是意大利最伟大的诗人，也是西方最杰出的诗人之一，最伟大的作家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之一</a:t>
              </a:r>
              <a:endParaRPr lang="en-US" altLang="zh-CN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just"/>
              <a:endParaRPr lang="en-US" altLang="zh-CN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algn="just"/>
              <a:r>
                <a:rPr lang="zh-CN" altLang="en-US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恩格斯</a:t>
              </a:r>
              <a:r>
                <a:rPr lang="zh-CN" altLang="en-US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评价说：“封建的中世纪的终结和现代资本主义纪元的开端，是以一位大人物为标志的，这位人物就是意大利人但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丁他</a:t>
              </a:r>
              <a:r>
                <a:rPr lang="zh-CN" altLang="en-US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是中世纪的最后一位诗人，同时又是新时代的最初一位诗人”。</a:t>
              </a: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9131300" y="6369599"/>
            <a:ext cx="306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A5B6BE"/>
                </a:solidFill>
                <a:latin typeface="Algerian" panose="04020705040A02060702" pitchFamily="82" charset="0"/>
              </a:rPr>
              <a:t>RENAISSANCE</a:t>
            </a:r>
            <a:endParaRPr lang="zh-CN" altLang="en-US" sz="2400" dirty="0">
              <a:solidFill>
                <a:srgbClr val="A5B6BE"/>
              </a:solidFill>
              <a:latin typeface="Algerian" panose="04020705040A02060702" pitchFamily="82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663" y="1707004"/>
            <a:ext cx="2104762" cy="198095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663" y="3687956"/>
            <a:ext cx="2104762" cy="18666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8904263" y="1713497"/>
            <a:ext cx="2340000" cy="4236491"/>
          </a:xfrm>
          <a:custGeom>
            <a:avLst/>
            <a:gdLst>
              <a:gd name="connsiteX0" fmla="*/ 0 w 2340000"/>
              <a:gd name="connsiteY0" fmla="*/ 0 h 4236491"/>
              <a:gd name="connsiteX1" fmla="*/ 2340000 w 2340000"/>
              <a:gd name="connsiteY1" fmla="*/ 0 h 4236491"/>
              <a:gd name="connsiteX2" fmla="*/ 2340000 w 2340000"/>
              <a:gd name="connsiteY2" fmla="*/ 4236491 h 4236491"/>
              <a:gd name="connsiteX3" fmla="*/ 0 w 2340000"/>
              <a:gd name="connsiteY3" fmla="*/ 4236491 h 423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0000" h="4236491">
                <a:moveTo>
                  <a:pt x="0" y="0"/>
                </a:moveTo>
                <a:lnTo>
                  <a:pt x="2340000" y="0"/>
                </a:lnTo>
                <a:lnTo>
                  <a:pt x="2340000" y="4236491"/>
                </a:lnTo>
                <a:lnTo>
                  <a:pt x="0" y="4236491"/>
                </a:lnTo>
                <a:close/>
              </a:path>
            </a:pathLst>
          </a:custGeom>
          <a:ln w="19050">
            <a:solidFill>
              <a:srgbClr val="96A1A6"/>
            </a:solidFill>
          </a:ln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>
          <a:xfrm>
            <a:off x="6301323" y="1713497"/>
            <a:ext cx="2340000" cy="4236491"/>
          </a:xfrm>
          <a:custGeom>
            <a:avLst/>
            <a:gdLst>
              <a:gd name="connsiteX0" fmla="*/ 0 w 2340000"/>
              <a:gd name="connsiteY0" fmla="*/ 0 h 4236491"/>
              <a:gd name="connsiteX1" fmla="*/ 2340000 w 2340000"/>
              <a:gd name="connsiteY1" fmla="*/ 0 h 4236491"/>
              <a:gd name="connsiteX2" fmla="*/ 2340000 w 2340000"/>
              <a:gd name="connsiteY2" fmla="*/ 4236491 h 4236491"/>
              <a:gd name="connsiteX3" fmla="*/ 0 w 2340000"/>
              <a:gd name="connsiteY3" fmla="*/ 4236491 h 423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0000" h="4236491">
                <a:moveTo>
                  <a:pt x="0" y="0"/>
                </a:moveTo>
                <a:lnTo>
                  <a:pt x="2340000" y="0"/>
                </a:lnTo>
                <a:lnTo>
                  <a:pt x="2340000" y="4236491"/>
                </a:lnTo>
                <a:lnTo>
                  <a:pt x="0" y="4236491"/>
                </a:lnTo>
                <a:close/>
              </a:path>
            </a:pathLst>
          </a:custGeom>
          <a:ln w="19050">
            <a:solidFill>
              <a:srgbClr val="96A1A6"/>
            </a:solidFill>
          </a:ln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3641993" y="1713497"/>
            <a:ext cx="2340000" cy="4236491"/>
          </a:xfrm>
          <a:custGeom>
            <a:avLst/>
            <a:gdLst>
              <a:gd name="connsiteX0" fmla="*/ 0 w 2340000"/>
              <a:gd name="connsiteY0" fmla="*/ 0 h 4236491"/>
              <a:gd name="connsiteX1" fmla="*/ 2340000 w 2340000"/>
              <a:gd name="connsiteY1" fmla="*/ 0 h 4236491"/>
              <a:gd name="connsiteX2" fmla="*/ 2340000 w 2340000"/>
              <a:gd name="connsiteY2" fmla="*/ 4236491 h 4236491"/>
              <a:gd name="connsiteX3" fmla="*/ 0 w 2340000"/>
              <a:gd name="connsiteY3" fmla="*/ 4236491 h 423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0000" h="4236491">
                <a:moveTo>
                  <a:pt x="0" y="0"/>
                </a:moveTo>
                <a:lnTo>
                  <a:pt x="2340000" y="0"/>
                </a:lnTo>
                <a:lnTo>
                  <a:pt x="2340000" y="4236491"/>
                </a:lnTo>
                <a:lnTo>
                  <a:pt x="0" y="4236491"/>
                </a:lnTo>
                <a:close/>
              </a:path>
            </a:pathLst>
          </a:custGeom>
          <a:ln w="19050">
            <a:solidFill>
              <a:srgbClr val="96A1A6"/>
            </a:solidFill>
          </a:ln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 cstate="screen"/>
          <a:srcRect/>
          <a:stretch>
            <a:fillRect/>
          </a:stretch>
        </p:blipFill>
        <p:spPr>
          <a:xfrm>
            <a:off x="982663" y="1713497"/>
            <a:ext cx="2340000" cy="4236491"/>
          </a:xfrm>
          <a:custGeom>
            <a:avLst/>
            <a:gdLst>
              <a:gd name="connsiteX0" fmla="*/ 0 w 2340000"/>
              <a:gd name="connsiteY0" fmla="*/ 0 h 4236491"/>
              <a:gd name="connsiteX1" fmla="*/ 2340000 w 2340000"/>
              <a:gd name="connsiteY1" fmla="*/ 0 h 4236491"/>
              <a:gd name="connsiteX2" fmla="*/ 2340000 w 2340000"/>
              <a:gd name="connsiteY2" fmla="*/ 4236491 h 4236491"/>
              <a:gd name="connsiteX3" fmla="*/ 0 w 2340000"/>
              <a:gd name="connsiteY3" fmla="*/ 4236491 h 423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0000" h="4236491">
                <a:moveTo>
                  <a:pt x="0" y="0"/>
                </a:moveTo>
                <a:lnTo>
                  <a:pt x="2340000" y="0"/>
                </a:lnTo>
                <a:lnTo>
                  <a:pt x="2340000" y="4236491"/>
                </a:lnTo>
                <a:lnTo>
                  <a:pt x="0" y="4236491"/>
                </a:lnTo>
                <a:close/>
              </a:path>
            </a:pathLst>
          </a:custGeom>
          <a:ln w="19050">
            <a:solidFill>
              <a:srgbClr val="96A1A6"/>
            </a:solidFill>
          </a:ln>
        </p:spPr>
      </p:pic>
      <p:sp>
        <p:nvSpPr>
          <p:cNvPr id="4" name="矩形 3"/>
          <p:cNvSpPr/>
          <p:nvPr/>
        </p:nvSpPr>
        <p:spPr>
          <a:xfrm>
            <a:off x="982663" y="5237020"/>
            <a:ext cx="2340000" cy="712968"/>
          </a:xfrm>
          <a:prstGeom prst="rect">
            <a:avLst/>
          </a:prstGeom>
          <a:solidFill>
            <a:srgbClr val="51C4C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3641993" y="5237020"/>
            <a:ext cx="2340000" cy="712968"/>
          </a:xfrm>
          <a:prstGeom prst="rect">
            <a:avLst/>
          </a:prstGeom>
          <a:solidFill>
            <a:srgbClr val="9AEB7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6301323" y="5237020"/>
            <a:ext cx="2340000" cy="712968"/>
          </a:xfrm>
          <a:prstGeom prst="rect">
            <a:avLst/>
          </a:prstGeom>
          <a:solidFill>
            <a:srgbClr val="DBF97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904263" y="5237020"/>
            <a:ext cx="2340000" cy="712968"/>
          </a:xfrm>
          <a:prstGeom prst="rect">
            <a:avLst/>
          </a:prstGeom>
          <a:solidFill>
            <a:srgbClr val="96A1A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594523" y="5362672"/>
            <a:ext cx="1116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标题一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4253853" y="5362672"/>
            <a:ext cx="1116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标题二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913183" y="5362672"/>
            <a:ext cx="1116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标题三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9516123" y="5362672"/>
            <a:ext cx="1116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标题四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596900" y="596900"/>
            <a:ext cx="203200" cy="698500"/>
            <a:chOff x="3187700" y="1155700"/>
            <a:chExt cx="203200" cy="698500"/>
          </a:xfrm>
        </p:grpSpPr>
        <p:sp>
          <p:nvSpPr>
            <p:cNvPr id="22" name="椭圆 21"/>
            <p:cNvSpPr/>
            <p:nvPr/>
          </p:nvSpPr>
          <p:spPr>
            <a:xfrm>
              <a:off x="3187700" y="1155700"/>
              <a:ext cx="203200" cy="203200"/>
            </a:xfrm>
            <a:prstGeom prst="ellips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187700" y="1403350"/>
              <a:ext cx="203200" cy="203200"/>
            </a:xfrm>
            <a:prstGeom prst="ellipse">
              <a:avLst/>
            </a:prstGeom>
            <a:solidFill>
              <a:srgbClr val="9AEB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187700" y="1651000"/>
              <a:ext cx="203200" cy="203200"/>
            </a:xfrm>
            <a:prstGeom prst="ellipse">
              <a:avLst/>
            </a:prstGeom>
            <a:solidFill>
              <a:srgbClr val="DBF9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9131300" y="6369599"/>
            <a:ext cx="306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A5B6BE"/>
                </a:solidFill>
                <a:latin typeface="Algerian" panose="04020705040A02060702" pitchFamily="82" charset="0"/>
              </a:rPr>
              <a:t>RENAISSANCE</a:t>
            </a:r>
            <a:endParaRPr lang="zh-CN" altLang="en-US" sz="2400" dirty="0">
              <a:solidFill>
                <a:srgbClr val="A5B6BE"/>
              </a:solidFill>
              <a:latin typeface="Algerian" panose="04020705040A02060702" pitchFamily="82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82663" y="538658"/>
            <a:ext cx="221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章节标题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982663" y="976868"/>
            <a:ext cx="3151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本</a:t>
            </a:r>
            <a:r>
              <a:rPr lang="zh-CN" altLang="en-US" spc="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页内容用一句话概括</a:t>
            </a:r>
            <a:endParaRPr lang="zh-CN" altLang="en-US" spc="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972345" y="1782794"/>
            <a:ext cx="3001962" cy="3278187"/>
            <a:chOff x="972345" y="1782794"/>
            <a:chExt cx="3001962" cy="3278187"/>
          </a:xfrm>
        </p:grpSpPr>
        <p:grpSp>
          <p:nvGrpSpPr>
            <p:cNvPr id="13" name="组合 12"/>
            <p:cNvGrpSpPr/>
            <p:nvPr/>
          </p:nvGrpSpPr>
          <p:grpSpPr>
            <a:xfrm>
              <a:off x="972345" y="1782794"/>
              <a:ext cx="3001962" cy="3001962"/>
              <a:chOff x="7701245" y="84934"/>
              <a:chExt cx="3001962" cy="3001962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7701245" y="84934"/>
                <a:ext cx="3001962" cy="3001962"/>
              </a:xfrm>
              <a:prstGeom prst="ellipse">
                <a:avLst/>
              </a:prstGeom>
              <a:solidFill>
                <a:srgbClr val="51C4C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10" name="组合 9"/>
              <p:cNvGrpSpPr/>
              <p:nvPr/>
            </p:nvGrpSpPr>
            <p:grpSpPr>
              <a:xfrm>
                <a:off x="7866782" y="247653"/>
                <a:ext cx="2671616" cy="2701924"/>
                <a:chOff x="7866782" y="247653"/>
                <a:chExt cx="2671616" cy="2701924"/>
              </a:xfrm>
            </p:grpSpPr>
            <p:pic>
              <p:nvPicPr>
                <p:cNvPr id="29" name="图片 28"/>
                <p:cNvPicPr>
                  <a:picLocks noChangeAspect="1"/>
                </p:cNvPicPr>
                <p:nvPr/>
              </p:nvPicPr>
              <p:blipFill>
                <a:blip r:embed="rId2" cstate="screen"/>
                <a:srcRect/>
                <a:stretch>
                  <a:fillRect/>
                </a:stretch>
              </p:blipFill>
              <p:spPr>
                <a:xfrm rot="10232509" flipH="1">
                  <a:off x="7866782" y="273053"/>
                  <a:ext cx="2394671" cy="2676524"/>
                </a:xfrm>
                <a:custGeom>
                  <a:avLst/>
                  <a:gdLst>
                    <a:gd name="connsiteX0" fmla="*/ 1338262 w 2394671"/>
                    <a:gd name="connsiteY0" fmla="*/ 0 h 2676524"/>
                    <a:gd name="connsiteX1" fmla="*/ 0 w 2394671"/>
                    <a:gd name="connsiteY1" fmla="*/ 1338262 h 2676524"/>
                    <a:gd name="connsiteX2" fmla="*/ 1338262 w 2394671"/>
                    <a:gd name="connsiteY2" fmla="*/ 2676524 h 2676524"/>
                    <a:gd name="connsiteX3" fmla="*/ 2370930 w 2394671"/>
                    <a:gd name="connsiteY3" fmla="*/ 2189521 h 2676524"/>
                    <a:gd name="connsiteX4" fmla="*/ 2394671 w 2394671"/>
                    <a:gd name="connsiteY4" fmla="*/ 2157773 h 2676524"/>
                    <a:gd name="connsiteX5" fmla="*/ 2394671 w 2394671"/>
                    <a:gd name="connsiteY5" fmla="*/ 518751 h 2676524"/>
                    <a:gd name="connsiteX6" fmla="*/ 2370930 w 2394671"/>
                    <a:gd name="connsiteY6" fmla="*/ 487003 h 2676524"/>
                    <a:gd name="connsiteX7" fmla="*/ 1338262 w 2394671"/>
                    <a:gd name="connsiteY7" fmla="*/ 0 h 26765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94671" h="2676524">
                      <a:moveTo>
                        <a:pt x="1338262" y="0"/>
                      </a:moveTo>
                      <a:cubicBezTo>
                        <a:pt x="599160" y="0"/>
                        <a:pt x="0" y="599160"/>
                        <a:pt x="0" y="1338262"/>
                      </a:cubicBezTo>
                      <a:cubicBezTo>
                        <a:pt x="0" y="2077364"/>
                        <a:pt x="599160" y="2676524"/>
                        <a:pt x="1338262" y="2676524"/>
                      </a:cubicBezTo>
                      <a:cubicBezTo>
                        <a:pt x="1754007" y="2676524"/>
                        <a:pt x="2125473" y="2486946"/>
                        <a:pt x="2370930" y="2189521"/>
                      </a:cubicBezTo>
                      <a:lnTo>
                        <a:pt x="2394671" y="2157773"/>
                      </a:lnTo>
                      <a:lnTo>
                        <a:pt x="2394671" y="518751"/>
                      </a:lnTo>
                      <a:lnTo>
                        <a:pt x="2370930" y="487003"/>
                      </a:lnTo>
                      <a:cubicBezTo>
                        <a:pt x="2125473" y="189578"/>
                        <a:pt x="1754007" y="0"/>
                        <a:pt x="1338262" y="0"/>
                      </a:cubicBezTo>
                      <a:close/>
                    </a:path>
                  </a:pathLst>
                </a:custGeom>
              </p:spPr>
            </p:pic>
            <p:pic>
              <p:nvPicPr>
                <p:cNvPr id="28" name="图片 27"/>
                <p:cNvPicPr>
                  <a:picLocks noChangeAspect="1"/>
                </p:cNvPicPr>
                <p:nvPr/>
              </p:nvPicPr>
              <p:blipFill>
                <a:blip r:embed="rId2" cstate="screen"/>
                <a:srcRect/>
                <a:stretch>
                  <a:fillRect/>
                </a:stretch>
              </p:blipFill>
              <p:spPr>
                <a:xfrm flipH="1">
                  <a:off x="8143727" y="247653"/>
                  <a:ext cx="2394671" cy="2676524"/>
                </a:xfrm>
                <a:custGeom>
                  <a:avLst/>
                  <a:gdLst>
                    <a:gd name="connsiteX0" fmla="*/ 1338262 w 2394671"/>
                    <a:gd name="connsiteY0" fmla="*/ 0 h 2676524"/>
                    <a:gd name="connsiteX1" fmla="*/ 0 w 2394671"/>
                    <a:gd name="connsiteY1" fmla="*/ 1338262 h 2676524"/>
                    <a:gd name="connsiteX2" fmla="*/ 1338262 w 2394671"/>
                    <a:gd name="connsiteY2" fmla="*/ 2676524 h 2676524"/>
                    <a:gd name="connsiteX3" fmla="*/ 2370930 w 2394671"/>
                    <a:gd name="connsiteY3" fmla="*/ 2189521 h 2676524"/>
                    <a:gd name="connsiteX4" fmla="*/ 2394671 w 2394671"/>
                    <a:gd name="connsiteY4" fmla="*/ 2157773 h 2676524"/>
                    <a:gd name="connsiteX5" fmla="*/ 2394671 w 2394671"/>
                    <a:gd name="connsiteY5" fmla="*/ 518751 h 2676524"/>
                    <a:gd name="connsiteX6" fmla="*/ 2370930 w 2394671"/>
                    <a:gd name="connsiteY6" fmla="*/ 487003 h 2676524"/>
                    <a:gd name="connsiteX7" fmla="*/ 1338262 w 2394671"/>
                    <a:gd name="connsiteY7" fmla="*/ 0 h 26765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394671" h="2676524">
                      <a:moveTo>
                        <a:pt x="1338262" y="0"/>
                      </a:moveTo>
                      <a:cubicBezTo>
                        <a:pt x="599160" y="0"/>
                        <a:pt x="0" y="599160"/>
                        <a:pt x="0" y="1338262"/>
                      </a:cubicBezTo>
                      <a:cubicBezTo>
                        <a:pt x="0" y="2077364"/>
                        <a:pt x="599160" y="2676524"/>
                        <a:pt x="1338262" y="2676524"/>
                      </a:cubicBezTo>
                      <a:cubicBezTo>
                        <a:pt x="1754007" y="2676524"/>
                        <a:pt x="2125473" y="2486946"/>
                        <a:pt x="2370930" y="2189521"/>
                      </a:cubicBezTo>
                      <a:lnTo>
                        <a:pt x="2394671" y="2157773"/>
                      </a:lnTo>
                      <a:lnTo>
                        <a:pt x="2394671" y="518751"/>
                      </a:lnTo>
                      <a:lnTo>
                        <a:pt x="2370930" y="487003"/>
                      </a:lnTo>
                      <a:cubicBezTo>
                        <a:pt x="2125473" y="189578"/>
                        <a:pt x="1754007" y="0"/>
                        <a:pt x="1338262" y="0"/>
                      </a:cubicBezTo>
                      <a:close/>
                    </a:path>
                  </a:pathLst>
                </a:custGeom>
              </p:spPr>
            </p:pic>
          </p:grpSp>
        </p:grpSp>
        <p:sp>
          <p:nvSpPr>
            <p:cNvPr id="35" name="等腰三角形 34"/>
            <p:cNvSpPr/>
            <p:nvPr/>
          </p:nvSpPr>
          <p:spPr>
            <a:xfrm rot="10800000">
              <a:off x="2198174" y="4671250"/>
              <a:ext cx="452088" cy="389731"/>
            </a:xfrm>
            <a:prstGeom prst="triangl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4631532" y="1795494"/>
            <a:ext cx="3001962" cy="3265487"/>
            <a:chOff x="4631532" y="1795494"/>
            <a:chExt cx="3001962" cy="3265487"/>
          </a:xfrm>
        </p:grpSpPr>
        <p:grpSp>
          <p:nvGrpSpPr>
            <p:cNvPr id="31" name="组合 30"/>
            <p:cNvGrpSpPr/>
            <p:nvPr/>
          </p:nvGrpSpPr>
          <p:grpSpPr>
            <a:xfrm>
              <a:off x="4631532" y="1795494"/>
              <a:ext cx="3001962" cy="3001962"/>
              <a:chOff x="4105275" y="1610519"/>
              <a:chExt cx="3001962" cy="3001962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4105275" y="1610519"/>
                <a:ext cx="3001962" cy="3001962"/>
              </a:xfrm>
              <a:prstGeom prst="ellipse">
                <a:avLst/>
              </a:prstGeom>
              <a:solidFill>
                <a:srgbClr val="51C4C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pic>
            <p:nvPicPr>
              <p:cNvPr id="27" name="图片 26"/>
              <p:cNvPicPr>
                <a:picLocks noChangeAspect="1"/>
              </p:cNvPicPr>
              <p:nvPr/>
            </p:nvPicPr>
            <p:blipFill>
              <a:blip r:embed="rId3" cstate="screen"/>
              <a:srcRect/>
              <a:stretch>
                <a:fillRect/>
              </a:stretch>
            </p:blipFill>
            <p:spPr>
              <a:xfrm>
                <a:off x="4267994" y="1782794"/>
                <a:ext cx="2676524" cy="2676524"/>
              </a:xfrm>
              <a:custGeom>
                <a:avLst/>
                <a:gdLst>
                  <a:gd name="connsiteX0" fmla="*/ 1338262 w 2676524"/>
                  <a:gd name="connsiteY0" fmla="*/ 0 h 2676524"/>
                  <a:gd name="connsiteX1" fmla="*/ 2676524 w 2676524"/>
                  <a:gd name="connsiteY1" fmla="*/ 1338262 h 2676524"/>
                  <a:gd name="connsiteX2" fmla="*/ 1338262 w 2676524"/>
                  <a:gd name="connsiteY2" fmla="*/ 2676524 h 2676524"/>
                  <a:gd name="connsiteX3" fmla="*/ 0 w 2676524"/>
                  <a:gd name="connsiteY3" fmla="*/ 1338262 h 2676524"/>
                  <a:gd name="connsiteX4" fmla="*/ 1338262 w 2676524"/>
                  <a:gd name="connsiteY4" fmla="*/ 0 h 2676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6524" h="2676524">
                    <a:moveTo>
                      <a:pt x="1338262" y="0"/>
                    </a:moveTo>
                    <a:cubicBezTo>
                      <a:pt x="2077364" y="0"/>
                      <a:pt x="2676524" y="599160"/>
                      <a:pt x="2676524" y="1338262"/>
                    </a:cubicBezTo>
                    <a:cubicBezTo>
                      <a:pt x="2676524" y="2077364"/>
                      <a:pt x="2077364" y="2676524"/>
                      <a:pt x="1338262" y="2676524"/>
                    </a:cubicBezTo>
                    <a:cubicBezTo>
                      <a:pt x="599160" y="2676524"/>
                      <a:pt x="0" y="2077364"/>
                      <a:pt x="0" y="1338262"/>
                    </a:cubicBezTo>
                    <a:cubicBezTo>
                      <a:pt x="0" y="599160"/>
                      <a:pt x="599160" y="0"/>
                      <a:pt x="1338262" y="0"/>
                    </a:cubicBezTo>
                    <a:close/>
                  </a:path>
                </a:pathLst>
              </a:custGeom>
            </p:spPr>
          </p:pic>
        </p:grpSp>
        <p:sp>
          <p:nvSpPr>
            <p:cNvPr id="36" name="等腰三角形 35"/>
            <p:cNvSpPr/>
            <p:nvPr/>
          </p:nvSpPr>
          <p:spPr>
            <a:xfrm rot="10800000">
              <a:off x="5906469" y="4671250"/>
              <a:ext cx="452088" cy="389731"/>
            </a:xfrm>
            <a:prstGeom prst="triangl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8242301" y="1808194"/>
            <a:ext cx="3001962" cy="3252787"/>
            <a:chOff x="8242301" y="1808194"/>
            <a:chExt cx="3001962" cy="3252787"/>
          </a:xfrm>
        </p:grpSpPr>
        <p:grpSp>
          <p:nvGrpSpPr>
            <p:cNvPr id="34" name="组合 33"/>
            <p:cNvGrpSpPr/>
            <p:nvPr/>
          </p:nvGrpSpPr>
          <p:grpSpPr>
            <a:xfrm>
              <a:off x="8242301" y="1808194"/>
              <a:ext cx="3001962" cy="3001962"/>
              <a:chOff x="1033267" y="1542257"/>
              <a:chExt cx="3001962" cy="3001962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1033267" y="1542257"/>
                <a:ext cx="3001962" cy="3001962"/>
              </a:xfrm>
              <a:prstGeom prst="ellipse">
                <a:avLst/>
              </a:prstGeom>
              <a:solidFill>
                <a:srgbClr val="51C4C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pic>
            <p:nvPicPr>
              <p:cNvPr id="22" name="图片 21"/>
              <p:cNvPicPr>
                <a:picLocks noChangeAspect="1"/>
              </p:cNvPicPr>
              <p:nvPr/>
            </p:nvPicPr>
            <p:blipFill>
              <a:blip r:embed="rId4" cstate="screen"/>
              <a:srcRect/>
              <a:stretch>
                <a:fillRect/>
              </a:stretch>
            </p:blipFill>
            <p:spPr>
              <a:xfrm>
                <a:off x="1195986" y="1704976"/>
                <a:ext cx="2676524" cy="2676524"/>
              </a:xfrm>
              <a:custGeom>
                <a:avLst/>
                <a:gdLst>
                  <a:gd name="connsiteX0" fmla="*/ 1270000 w 2540000"/>
                  <a:gd name="connsiteY0" fmla="*/ 0 h 2540000"/>
                  <a:gd name="connsiteX1" fmla="*/ 2540000 w 2540000"/>
                  <a:gd name="connsiteY1" fmla="*/ 1270000 h 2540000"/>
                  <a:gd name="connsiteX2" fmla="*/ 1270000 w 2540000"/>
                  <a:gd name="connsiteY2" fmla="*/ 2540000 h 2540000"/>
                  <a:gd name="connsiteX3" fmla="*/ 0 w 2540000"/>
                  <a:gd name="connsiteY3" fmla="*/ 1270000 h 2540000"/>
                  <a:gd name="connsiteX4" fmla="*/ 1270000 w 2540000"/>
                  <a:gd name="connsiteY4" fmla="*/ 0 h 254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0000" h="2540000">
                    <a:moveTo>
                      <a:pt x="1270000" y="0"/>
                    </a:moveTo>
                    <a:cubicBezTo>
                      <a:pt x="1971402" y="0"/>
                      <a:pt x="2540000" y="568598"/>
                      <a:pt x="2540000" y="1270000"/>
                    </a:cubicBezTo>
                    <a:cubicBezTo>
                      <a:pt x="2540000" y="1971402"/>
                      <a:pt x="1971402" y="2540000"/>
                      <a:pt x="1270000" y="2540000"/>
                    </a:cubicBezTo>
                    <a:cubicBezTo>
                      <a:pt x="568598" y="2540000"/>
                      <a:pt x="0" y="1971402"/>
                      <a:pt x="0" y="1270000"/>
                    </a:cubicBezTo>
                    <a:cubicBezTo>
                      <a:pt x="0" y="568598"/>
                      <a:pt x="568598" y="0"/>
                      <a:pt x="1270000" y="0"/>
                    </a:cubicBezTo>
                    <a:close/>
                  </a:path>
                </a:pathLst>
              </a:custGeom>
            </p:spPr>
          </p:pic>
        </p:grpSp>
        <p:sp>
          <p:nvSpPr>
            <p:cNvPr id="39" name="等腰三角形 38"/>
            <p:cNvSpPr/>
            <p:nvPr/>
          </p:nvSpPr>
          <p:spPr>
            <a:xfrm rot="10800000">
              <a:off x="9517238" y="4671250"/>
              <a:ext cx="452088" cy="389731"/>
            </a:xfrm>
            <a:prstGeom prst="triangl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1" name="文本框 40"/>
          <p:cNvSpPr txBox="1"/>
          <p:nvPr/>
        </p:nvSpPr>
        <p:spPr>
          <a:xfrm>
            <a:off x="1159127" y="5339727"/>
            <a:ext cx="2628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但丁</a:t>
            </a:r>
            <a:endParaRPr lang="en-US" altLang="zh-CN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代表作：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神曲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》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818314" y="5332750"/>
            <a:ext cx="2628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彼特拉克</a:t>
            </a:r>
            <a:endParaRPr lang="en-US" altLang="zh-CN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代表作：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歌集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》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429083" y="5332754"/>
            <a:ext cx="2628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薄伽丘</a:t>
            </a:r>
            <a:endParaRPr lang="en-US" altLang="zh-CN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代表作：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十日谈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》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596900" y="596900"/>
            <a:ext cx="203200" cy="698500"/>
            <a:chOff x="3187700" y="1155700"/>
            <a:chExt cx="203200" cy="698500"/>
          </a:xfrm>
        </p:grpSpPr>
        <p:sp>
          <p:nvSpPr>
            <p:cNvPr id="37" name="椭圆 36"/>
            <p:cNvSpPr/>
            <p:nvPr/>
          </p:nvSpPr>
          <p:spPr>
            <a:xfrm>
              <a:off x="3187700" y="1155700"/>
              <a:ext cx="203200" cy="203200"/>
            </a:xfrm>
            <a:prstGeom prst="ellips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3187700" y="1403350"/>
              <a:ext cx="203200" cy="203200"/>
            </a:xfrm>
            <a:prstGeom prst="ellipse">
              <a:avLst/>
            </a:prstGeom>
            <a:solidFill>
              <a:srgbClr val="9AEB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3187700" y="1651000"/>
              <a:ext cx="203200" cy="203200"/>
            </a:xfrm>
            <a:prstGeom prst="ellipse">
              <a:avLst/>
            </a:prstGeom>
            <a:solidFill>
              <a:srgbClr val="DBF9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9131300" y="6369599"/>
            <a:ext cx="306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A5B6BE"/>
                </a:solidFill>
                <a:latin typeface="Algerian" panose="04020705040A02060702" pitchFamily="82" charset="0"/>
              </a:rPr>
              <a:t>RENAISSANCE</a:t>
            </a:r>
            <a:endParaRPr lang="zh-CN" altLang="en-US" sz="2400" dirty="0">
              <a:solidFill>
                <a:srgbClr val="A5B6BE"/>
              </a:solidFill>
              <a:latin typeface="Algerian" panose="04020705040A02060702" pitchFamily="82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982663" y="538658"/>
            <a:ext cx="221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章节标题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982663" y="976868"/>
            <a:ext cx="3151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本</a:t>
            </a:r>
            <a:r>
              <a:rPr lang="zh-CN" altLang="en-US" spc="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页内容用一句话概括</a:t>
            </a:r>
            <a:endParaRPr lang="zh-CN" altLang="en-US" spc="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 36"/>
          <p:cNvSpPr/>
          <p:nvPr/>
        </p:nvSpPr>
        <p:spPr>
          <a:xfrm rot="5400000">
            <a:off x="4251089" y="1883738"/>
            <a:ext cx="1805887" cy="1824970"/>
          </a:xfrm>
          <a:custGeom>
            <a:avLst/>
            <a:gdLst>
              <a:gd name="connsiteX0" fmla="*/ 0 w 1805887"/>
              <a:gd name="connsiteY0" fmla="*/ 0 h 1824970"/>
              <a:gd name="connsiteX1" fmla="*/ 1805887 w 1805887"/>
              <a:gd name="connsiteY1" fmla="*/ 0 h 1824970"/>
              <a:gd name="connsiteX2" fmla="*/ 1805887 w 1805887"/>
              <a:gd name="connsiteY2" fmla="*/ 1824970 h 1824970"/>
              <a:gd name="connsiteX3" fmla="*/ 1676997 w 1805887"/>
              <a:gd name="connsiteY3" fmla="*/ 1818462 h 1824970"/>
              <a:gd name="connsiteX4" fmla="*/ 7523 w 1805887"/>
              <a:gd name="connsiteY4" fmla="*/ 148988 h 1824970"/>
              <a:gd name="connsiteX5" fmla="*/ 0 w 1805887"/>
              <a:gd name="connsiteY5" fmla="*/ 0 h 182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5887" h="1824970">
                <a:moveTo>
                  <a:pt x="0" y="0"/>
                </a:moveTo>
                <a:lnTo>
                  <a:pt x="1805887" y="0"/>
                </a:lnTo>
                <a:lnTo>
                  <a:pt x="1805887" y="1824970"/>
                </a:lnTo>
                <a:lnTo>
                  <a:pt x="1676997" y="1818462"/>
                </a:lnTo>
                <a:cubicBezTo>
                  <a:pt x="796730" y="1729065"/>
                  <a:pt x="96919" y="1029254"/>
                  <a:pt x="7523" y="148988"/>
                </a:cubicBezTo>
                <a:lnTo>
                  <a:pt x="0" y="0"/>
                </a:lnTo>
                <a:close/>
              </a:path>
            </a:pathLst>
          </a:custGeom>
          <a:solidFill>
            <a:srgbClr val="51C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任意多边形 37"/>
          <p:cNvSpPr/>
          <p:nvPr/>
        </p:nvSpPr>
        <p:spPr>
          <a:xfrm rot="5400000">
            <a:off x="6181665" y="1904852"/>
            <a:ext cx="1803858" cy="1784771"/>
          </a:xfrm>
          <a:custGeom>
            <a:avLst/>
            <a:gdLst>
              <a:gd name="connsiteX0" fmla="*/ 0 w 1803858"/>
              <a:gd name="connsiteY0" fmla="*/ 1784771 h 1784771"/>
              <a:gd name="connsiteX1" fmla="*/ 5494 w 1803858"/>
              <a:gd name="connsiteY1" fmla="*/ 1675982 h 1784771"/>
              <a:gd name="connsiteX2" fmla="*/ 1674968 w 1803858"/>
              <a:gd name="connsiteY2" fmla="*/ 6508 h 1784771"/>
              <a:gd name="connsiteX3" fmla="*/ 1803858 w 1803858"/>
              <a:gd name="connsiteY3" fmla="*/ 0 h 1784771"/>
              <a:gd name="connsiteX4" fmla="*/ 1803858 w 1803858"/>
              <a:gd name="connsiteY4" fmla="*/ 1784771 h 1784771"/>
              <a:gd name="connsiteX5" fmla="*/ 0 w 1803858"/>
              <a:gd name="connsiteY5" fmla="*/ 1784771 h 1784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3858" h="1784771">
                <a:moveTo>
                  <a:pt x="0" y="1784771"/>
                </a:moveTo>
                <a:lnTo>
                  <a:pt x="5494" y="1675982"/>
                </a:lnTo>
                <a:cubicBezTo>
                  <a:pt x="94890" y="795715"/>
                  <a:pt x="794701" y="95904"/>
                  <a:pt x="1674968" y="6508"/>
                </a:cubicBezTo>
                <a:lnTo>
                  <a:pt x="1803858" y="0"/>
                </a:lnTo>
                <a:lnTo>
                  <a:pt x="1803858" y="1784771"/>
                </a:lnTo>
                <a:lnTo>
                  <a:pt x="0" y="1784771"/>
                </a:lnTo>
                <a:close/>
              </a:path>
            </a:pathLst>
          </a:custGeom>
          <a:solidFill>
            <a:srgbClr val="CCF0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任意多边形 39"/>
          <p:cNvSpPr/>
          <p:nvPr/>
        </p:nvSpPr>
        <p:spPr>
          <a:xfrm rot="5400000">
            <a:off x="4251090" y="3814314"/>
            <a:ext cx="1805884" cy="1824970"/>
          </a:xfrm>
          <a:custGeom>
            <a:avLst/>
            <a:gdLst>
              <a:gd name="connsiteX0" fmla="*/ 0 w 1805884"/>
              <a:gd name="connsiteY0" fmla="*/ 1824970 h 1824970"/>
              <a:gd name="connsiteX1" fmla="*/ 0 w 1805884"/>
              <a:gd name="connsiteY1" fmla="*/ 0 h 1824970"/>
              <a:gd name="connsiteX2" fmla="*/ 1805884 w 1805884"/>
              <a:gd name="connsiteY2" fmla="*/ 0 h 1824970"/>
              <a:gd name="connsiteX3" fmla="*/ 1798361 w 1805884"/>
              <a:gd name="connsiteY3" fmla="*/ 148988 h 1824970"/>
              <a:gd name="connsiteX4" fmla="*/ 128887 w 1805884"/>
              <a:gd name="connsiteY4" fmla="*/ 1818462 h 1824970"/>
              <a:gd name="connsiteX5" fmla="*/ 0 w 1805884"/>
              <a:gd name="connsiteY5" fmla="*/ 1824970 h 1824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5884" h="1824970">
                <a:moveTo>
                  <a:pt x="0" y="1824970"/>
                </a:moveTo>
                <a:lnTo>
                  <a:pt x="0" y="0"/>
                </a:lnTo>
                <a:lnTo>
                  <a:pt x="1805884" y="0"/>
                </a:lnTo>
                <a:lnTo>
                  <a:pt x="1798361" y="148988"/>
                </a:lnTo>
                <a:cubicBezTo>
                  <a:pt x="1708964" y="1029254"/>
                  <a:pt x="1009153" y="1729065"/>
                  <a:pt x="128887" y="1818462"/>
                </a:cubicBezTo>
                <a:lnTo>
                  <a:pt x="0" y="1824970"/>
                </a:lnTo>
                <a:close/>
              </a:path>
            </a:pathLst>
          </a:custGeom>
          <a:solidFill>
            <a:srgbClr val="9AEB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8" name="任意多边形 47"/>
          <p:cNvSpPr/>
          <p:nvPr/>
        </p:nvSpPr>
        <p:spPr>
          <a:xfrm rot="5400000">
            <a:off x="6181667" y="3833399"/>
            <a:ext cx="1803854" cy="1784771"/>
          </a:xfrm>
          <a:custGeom>
            <a:avLst/>
            <a:gdLst>
              <a:gd name="connsiteX0" fmla="*/ 0 w 1803854"/>
              <a:gd name="connsiteY0" fmla="*/ 1784771 h 1784771"/>
              <a:gd name="connsiteX1" fmla="*/ 0 w 1803854"/>
              <a:gd name="connsiteY1" fmla="*/ 0 h 1784771"/>
              <a:gd name="connsiteX2" fmla="*/ 128887 w 1803854"/>
              <a:gd name="connsiteY2" fmla="*/ 6508 h 1784771"/>
              <a:gd name="connsiteX3" fmla="*/ 1798361 w 1803854"/>
              <a:gd name="connsiteY3" fmla="*/ 1675982 h 1784771"/>
              <a:gd name="connsiteX4" fmla="*/ 1803854 w 1803854"/>
              <a:gd name="connsiteY4" fmla="*/ 1784771 h 1784771"/>
              <a:gd name="connsiteX5" fmla="*/ 0 w 1803854"/>
              <a:gd name="connsiteY5" fmla="*/ 1784771 h 1784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03854" h="1784771">
                <a:moveTo>
                  <a:pt x="0" y="1784771"/>
                </a:moveTo>
                <a:lnTo>
                  <a:pt x="0" y="0"/>
                </a:lnTo>
                <a:lnTo>
                  <a:pt x="128887" y="6508"/>
                </a:lnTo>
                <a:cubicBezTo>
                  <a:pt x="1009153" y="95904"/>
                  <a:pt x="1708964" y="795715"/>
                  <a:pt x="1798361" y="1675982"/>
                </a:cubicBezTo>
                <a:lnTo>
                  <a:pt x="1803854" y="1784771"/>
                </a:lnTo>
                <a:lnTo>
                  <a:pt x="0" y="1784771"/>
                </a:lnTo>
                <a:close/>
              </a:path>
            </a:pathLst>
          </a:custGeom>
          <a:solidFill>
            <a:srgbClr val="A5B6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6" name="任意多边形 65"/>
          <p:cNvSpPr/>
          <p:nvPr/>
        </p:nvSpPr>
        <p:spPr>
          <a:xfrm flipH="1">
            <a:off x="4238868" y="3492523"/>
            <a:ext cx="1824969" cy="211846"/>
          </a:xfrm>
          <a:custGeom>
            <a:avLst/>
            <a:gdLst>
              <a:gd name="connsiteX0" fmla="*/ 201328 w 1824969"/>
              <a:gd name="connsiteY0" fmla="*/ 0 h 211846"/>
              <a:gd name="connsiteX1" fmla="*/ 0 w 1824969"/>
              <a:gd name="connsiteY1" fmla="*/ 196924 h 211846"/>
              <a:gd name="connsiteX2" fmla="*/ 0 w 1824969"/>
              <a:gd name="connsiteY2" fmla="*/ 211846 h 211846"/>
              <a:gd name="connsiteX3" fmla="*/ 227983 w 1824969"/>
              <a:gd name="connsiteY3" fmla="*/ 211846 h 211846"/>
              <a:gd name="connsiteX4" fmla="*/ 1824969 w 1824969"/>
              <a:gd name="connsiteY4" fmla="*/ 211846 h 211846"/>
              <a:gd name="connsiteX5" fmla="*/ 202293 w 1824969"/>
              <a:gd name="connsiteY5" fmla="*/ 7674 h 21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969" h="211846">
                <a:moveTo>
                  <a:pt x="201328" y="0"/>
                </a:moveTo>
                <a:lnTo>
                  <a:pt x="0" y="196924"/>
                </a:lnTo>
                <a:lnTo>
                  <a:pt x="0" y="211846"/>
                </a:lnTo>
                <a:lnTo>
                  <a:pt x="227983" y="211846"/>
                </a:lnTo>
                <a:lnTo>
                  <a:pt x="1824969" y="211846"/>
                </a:lnTo>
                <a:lnTo>
                  <a:pt x="202293" y="7674"/>
                </a:lnTo>
                <a:close/>
              </a:path>
            </a:pathLst>
          </a:custGeom>
          <a:solidFill>
            <a:srgbClr val="44AA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7" name="任意多边形 66"/>
          <p:cNvSpPr/>
          <p:nvPr/>
        </p:nvSpPr>
        <p:spPr>
          <a:xfrm rot="16200000">
            <a:off x="5048781" y="2679611"/>
            <a:ext cx="1824969" cy="211846"/>
          </a:xfrm>
          <a:custGeom>
            <a:avLst/>
            <a:gdLst>
              <a:gd name="connsiteX0" fmla="*/ 201328 w 1824969"/>
              <a:gd name="connsiteY0" fmla="*/ 0 h 211846"/>
              <a:gd name="connsiteX1" fmla="*/ 0 w 1824969"/>
              <a:gd name="connsiteY1" fmla="*/ 196924 h 211846"/>
              <a:gd name="connsiteX2" fmla="*/ 0 w 1824969"/>
              <a:gd name="connsiteY2" fmla="*/ 211846 h 211846"/>
              <a:gd name="connsiteX3" fmla="*/ 227983 w 1824969"/>
              <a:gd name="connsiteY3" fmla="*/ 211846 h 211846"/>
              <a:gd name="connsiteX4" fmla="*/ 1824969 w 1824969"/>
              <a:gd name="connsiteY4" fmla="*/ 211846 h 211846"/>
              <a:gd name="connsiteX5" fmla="*/ 202293 w 1824969"/>
              <a:gd name="connsiteY5" fmla="*/ 7674 h 21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969" h="211846">
                <a:moveTo>
                  <a:pt x="201328" y="0"/>
                </a:moveTo>
                <a:lnTo>
                  <a:pt x="0" y="196924"/>
                </a:lnTo>
                <a:lnTo>
                  <a:pt x="0" y="211846"/>
                </a:lnTo>
                <a:lnTo>
                  <a:pt x="227983" y="211846"/>
                </a:lnTo>
                <a:lnTo>
                  <a:pt x="1824969" y="211846"/>
                </a:lnTo>
                <a:lnTo>
                  <a:pt x="202293" y="7674"/>
                </a:lnTo>
                <a:close/>
              </a:path>
            </a:pathLst>
          </a:custGeom>
          <a:solidFill>
            <a:srgbClr val="47BA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9" name="任意多边形 68"/>
          <p:cNvSpPr/>
          <p:nvPr/>
        </p:nvSpPr>
        <p:spPr>
          <a:xfrm rot="5400000" flipH="1">
            <a:off x="5378296" y="2682610"/>
            <a:ext cx="1824969" cy="211846"/>
          </a:xfrm>
          <a:custGeom>
            <a:avLst/>
            <a:gdLst>
              <a:gd name="connsiteX0" fmla="*/ 201328 w 1824969"/>
              <a:gd name="connsiteY0" fmla="*/ 0 h 211846"/>
              <a:gd name="connsiteX1" fmla="*/ 0 w 1824969"/>
              <a:gd name="connsiteY1" fmla="*/ 196924 h 211846"/>
              <a:gd name="connsiteX2" fmla="*/ 0 w 1824969"/>
              <a:gd name="connsiteY2" fmla="*/ 211846 h 211846"/>
              <a:gd name="connsiteX3" fmla="*/ 227983 w 1824969"/>
              <a:gd name="connsiteY3" fmla="*/ 211846 h 211846"/>
              <a:gd name="connsiteX4" fmla="*/ 1824969 w 1824969"/>
              <a:gd name="connsiteY4" fmla="*/ 211846 h 211846"/>
              <a:gd name="connsiteX5" fmla="*/ 202293 w 1824969"/>
              <a:gd name="connsiteY5" fmla="*/ 7674 h 21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969" h="211846">
                <a:moveTo>
                  <a:pt x="201328" y="0"/>
                </a:moveTo>
                <a:lnTo>
                  <a:pt x="0" y="196924"/>
                </a:lnTo>
                <a:lnTo>
                  <a:pt x="0" y="211846"/>
                </a:lnTo>
                <a:lnTo>
                  <a:pt x="227983" y="211846"/>
                </a:lnTo>
                <a:lnTo>
                  <a:pt x="1824969" y="211846"/>
                </a:lnTo>
                <a:lnTo>
                  <a:pt x="202293" y="7674"/>
                </a:lnTo>
                <a:close/>
              </a:path>
            </a:pathLst>
          </a:custGeom>
          <a:solidFill>
            <a:srgbClr val="C4E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0" name="任意多边形 69"/>
          <p:cNvSpPr/>
          <p:nvPr/>
        </p:nvSpPr>
        <p:spPr>
          <a:xfrm>
            <a:off x="6191208" y="3492523"/>
            <a:ext cx="1824969" cy="211846"/>
          </a:xfrm>
          <a:custGeom>
            <a:avLst/>
            <a:gdLst>
              <a:gd name="connsiteX0" fmla="*/ 201328 w 1824969"/>
              <a:gd name="connsiteY0" fmla="*/ 0 h 211846"/>
              <a:gd name="connsiteX1" fmla="*/ 0 w 1824969"/>
              <a:gd name="connsiteY1" fmla="*/ 196924 h 211846"/>
              <a:gd name="connsiteX2" fmla="*/ 0 w 1824969"/>
              <a:gd name="connsiteY2" fmla="*/ 211846 h 211846"/>
              <a:gd name="connsiteX3" fmla="*/ 227983 w 1824969"/>
              <a:gd name="connsiteY3" fmla="*/ 211846 h 211846"/>
              <a:gd name="connsiteX4" fmla="*/ 1824969 w 1824969"/>
              <a:gd name="connsiteY4" fmla="*/ 211846 h 211846"/>
              <a:gd name="connsiteX5" fmla="*/ 202293 w 1824969"/>
              <a:gd name="connsiteY5" fmla="*/ 7674 h 21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969" h="211846">
                <a:moveTo>
                  <a:pt x="201328" y="0"/>
                </a:moveTo>
                <a:lnTo>
                  <a:pt x="0" y="196924"/>
                </a:lnTo>
                <a:lnTo>
                  <a:pt x="0" y="211846"/>
                </a:lnTo>
                <a:lnTo>
                  <a:pt x="227983" y="211846"/>
                </a:lnTo>
                <a:lnTo>
                  <a:pt x="1824969" y="211846"/>
                </a:lnTo>
                <a:lnTo>
                  <a:pt x="202293" y="7674"/>
                </a:lnTo>
                <a:close/>
              </a:path>
            </a:pathLst>
          </a:custGeom>
          <a:solidFill>
            <a:srgbClr val="C2E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1" name="任意多边形 70"/>
          <p:cNvSpPr/>
          <p:nvPr/>
        </p:nvSpPr>
        <p:spPr>
          <a:xfrm flipH="1" flipV="1">
            <a:off x="4238868" y="3823857"/>
            <a:ext cx="1824969" cy="211846"/>
          </a:xfrm>
          <a:custGeom>
            <a:avLst/>
            <a:gdLst>
              <a:gd name="connsiteX0" fmla="*/ 201328 w 1824969"/>
              <a:gd name="connsiteY0" fmla="*/ 0 h 211846"/>
              <a:gd name="connsiteX1" fmla="*/ 0 w 1824969"/>
              <a:gd name="connsiteY1" fmla="*/ 196924 h 211846"/>
              <a:gd name="connsiteX2" fmla="*/ 0 w 1824969"/>
              <a:gd name="connsiteY2" fmla="*/ 211846 h 211846"/>
              <a:gd name="connsiteX3" fmla="*/ 227983 w 1824969"/>
              <a:gd name="connsiteY3" fmla="*/ 211846 h 211846"/>
              <a:gd name="connsiteX4" fmla="*/ 1824969 w 1824969"/>
              <a:gd name="connsiteY4" fmla="*/ 211846 h 211846"/>
              <a:gd name="connsiteX5" fmla="*/ 202293 w 1824969"/>
              <a:gd name="connsiteY5" fmla="*/ 7674 h 21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969" h="211846">
                <a:moveTo>
                  <a:pt x="201328" y="0"/>
                </a:moveTo>
                <a:lnTo>
                  <a:pt x="0" y="196924"/>
                </a:lnTo>
                <a:lnTo>
                  <a:pt x="0" y="211846"/>
                </a:lnTo>
                <a:lnTo>
                  <a:pt x="227983" y="211846"/>
                </a:lnTo>
                <a:lnTo>
                  <a:pt x="1824969" y="211846"/>
                </a:lnTo>
                <a:lnTo>
                  <a:pt x="202293" y="7674"/>
                </a:lnTo>
                <a:close/>
              </a:path>
            </a:pathLst>
          </a:custGeom>
          <a:solidFill>
            <a:srgbClr val="85D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2" name="任意多边形 71"/>
          <p:cNvSpPr/>
          <p:nvPr/>
        </p:nvSpPr>
        <p:spPr>
          <a:xfrm rot="5400000" flipV="1">
            <a:off x="5048781" y="4630419"/>
            <a:ext cx="1824969" cy="211846"/>
          </a:xfrm>
          <a:custGeom>
            <a:avLst/>
            <a:gdLst>
              <a:gd name="connsiteX0" fmla="*/ 201328 w 1824969"/>
              <a:gd name="connsiteY0" fmla="*/ 0 h 211846"/>
              <a:gd name="connsiteX1" fmla="*/ 0 w 1824969"/>
              <a:gd name="connsiteY1" fmla="*/ 196924 h 211846"/>
              <a:gd name="connsiteX2" fmla="*/ 0 w 1824969"/>
              <a:gd name="connsiteY2" fmla="*/ 211846 h 211846"/>
              <a:gd name="connsiteX3" fmla="*/ 227983 w 1824969"/>
              <a:gd name="connsiteY3" fmla="*/ 211846 h 211846"/>
              <a:gd name="connsiteX4" fmla="*/ 1824969 w 1824969"/>
              <a:gd name="connsiteY4" fmla="*/ 211846 h 211846"/>
              <a:gd name="connsiteX5" fmla="*/ 202293 w 1824969"/>
              <a:gd name="connsiteY5" fmla="*/ 7674 h 21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969" h="211846">
                <a:moveTo>
                  <a:pt x="201328" y="0"/>
                </a:moveTo>
                <a:lnTo>
                  <a:pt x="0" y="196924"/>
                </a:lnTo>
                <a:lnTo>
                  <a:pt x="0" y="211846"/>
                </a:lnTo>
                <a:lnTo>
                  <a:pt x="227983" y="211846"/>
                </a:lnTo>
                <a:lnTo>
                  <a:pt x="1824969" y="211846"/>
                </a:lnTo>
                <a:lnTo>
                  <a:pt x="202293" y="7674"/>
                </a:lnTo>
                <a:close/>
              </a:path>
            </a:pathLst>
          </a:custGeom>
          <a:solidFill>
            <a:srgbClr val="90E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3" name="任意多边形 72"/>
          <p:cNvSpPr/>
          <p:nvPr/>
        </p:nvSpPr>
        <p:spPr>
          <a:xfrm flipV="1">
            <a:off x="6194147" y="3823858"/>
            <a:ext cx="1824969" cy="211846"/>
          </a:xfrm>
          <a:custGeom>
            <a:avLst/>
            <a:gdLst>
              <a:gd name="connsiteX0" fmla="*/ 201328 w 1824969"/>
              <a:gd name="connsiteY0" fmla="*/ 0 h 211846"/>
              <a:gd name="connsiteX1" fmla="*/ 0 w 1824969"/>
              <a:gd name="connsiteY1" fmla="*/ 196924 h 211846"/>
              <a:gd name="connsiteX2" fmla="*/ 0 w 1824969"/>
              <a:gd name="connsiteY2" fmla="*/ 211846 h 211846"/>
              <a:gd name="connsiteX3" fmla="*/ 227983 w 1824969"/>
              <a:gd name="connsiteY3" fmla="*/ 211846 h 211846"/>
              <a:gd name="connsiteX4" fmla="*/ 1824969 w 1824969"/>
              <a:gd name="connsiteY4" fmla="*/ 211846 h 211846"/>
              <a:gd name="connsiteX5" fmla="*/ 202293 w 1824969"/>
              <a:gd name="connsiteY5" fmla="*/ 7674 h 21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969" h="211846">
                <a:moveTo>
                  <a:pt x="201328" y="0"/>
                </a:moveTo>
                <a:lnTo>
                  <a:pt x="0" y="196924"/>
                </a:lnTo>
                <a:lnTo>
                  <a:pt x="0" y="211846"/>
                </a:lnTo>
                <a:lnTo>
                  <a:pt x="227983" y="211846"/>
                </a:lnTo>
                <a:lnTo>
                  <a:pt x="1824969" y="211846"/>
                </a:lnTo>
                <a:lnTo>
                  <a:pt x="202293" y="7674"/>
                </a:lnTo>
                <a:close/>
              </a:path>
            </a:pathLst>
          </a:custGeom>
          <a:solidFill>
            <a:srgbClr val="96A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4" name="任意多边形 73"/>
          <p:cNvSpPr/>
          <p:nvPr/>
        </p:nvSpPr>
        <p:spPr>
          <a:xfrm rot="16200000" flipH="1" flipV="1">
            <a:off x="5384234" y="4630420"/>
            <a:ext cx="1824969" cy="211846"/>
          </a:xfrm>
          <a:custGeom>
            <a:avLst/>
            <a:gdLst>
              <a:gd name="connsiteX0" fmla="*/ 201328 w 1824969"/>
              <a:gd name="connsiteY0" fmla="*/ 0 h 211846"/>
              <a:gd name="connsiteX1" fmla="*/ 0 w 1824969"/>
              <a:gd name="connsiteY1" fmla="*/ 196924 h 211846"/>
              <a:gd name="connsiteX2" fmla="*/ 0 w 1824969"/>
              <a:gd name="connsiteY2" fmla="*/ 211846 h 211846"/>
              <a:gd name="connsiteX3" fmla="*/ 227983 w 1824969"/>
              <a:gd name="connsiteY3" fmla="*/ 211846 h 211846"/>
              <a:gd name="connsiteX4" fmla="*/ 1824969 w 1824969"/>
              <a:gd name="connsiteY4" fmla="*/ 211846 h 211846"/>
              <a:gd name="connsiteX5" fmla="*/ 202293 w 1824969"/>
              <a:gd name="connsiteY5" fmla="*/ 7674 h 21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969" h="211846">
                <a:moveTo>
                  <a:pt x="201328" y="0"/>
                </a:moveTo>
                <a:lnTo>
                  <a:pt x="0" y="196924"/>
                </a:lnTo>
                <a:lnTo>
                  <a:pt x="0" y="211846"/>
                </a:lnTo>
                <a:lnTo>
                  <a:pt x="227983" y="211846"/>
                </a:lnTo>
                <a:lnTo>
                  <a:pt x="1824969" y="211846"/>
                </a:lnTo>
                <a:lnTo>
                  <a:pt x="202293" y="7674"/>
                </a:lnTo>
                <a:close/>
              </a:path>
            </a:pathLst>
          </a:custGeom>
          <a:solidFill>
            <a:srgbClr val="9DA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982663" y="2263681"/>
            <a:ext cx="2527300" cy="1065084"/>
            <a:chOff x="940531" y="2527072"/>
            <a:chExt cx="2527300" cy="1065084"/>
          </a:xfrm>
        </p:grpSpPr>
        <p:sp>
          <p:nvSpPr>
            <p:cNvPr id="17" name="文本框 16"/>
            <p:cNvSpPr txBox="1"/>
            <p:nvPr/>
          </p:nvSpPr>
          <p:spPr>
            <a:xfrm>
              <a:off x="940531" y="2945825"/>
              <a:ext cx="252730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请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对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这个词语进行描述请输入内容请输入内容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615891" y="2527072"/>
              <a:ext cx="117658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b="1" spc="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一个词语</a:t>
              </a:r>
              <a:endParaRPr lang="zh-CN" altLang="en-US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789481" y="2263681"/>
            <a:ext cx="2527300" cy="1065084"/>
            <a:chOff x="8805863" y="2527072"/>
            <a:chExt cx="2527300" cy="1065084"/>
          </a:xfrm>
        </p:grpSpPr>
        <p:sp>
          <p:nvSpPr>
            <p:cNvPr id="77" name="文本框 76"/>
            <p:cNvSpPr txBox="1"/>
            <p:nvPr/>
          </p:nvSpPr>
          <p:spPr>
            <a:xfrm>
              <a:off x="8805863" y="2945825"/>
              <a:ext cx="252730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请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对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这个词语进行描述请输入内容请输入内容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9481223" y="2527072"/>
              <a:ext cx="117658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b="1" spc="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一个词语</a:t>
              </a:r>
              <a:endParaRPr lang="zh-CN" altLang="en-US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789481" y="4230860"/>
            <a:ext cx="2527300" cy="1065084"/>
            <a:chOff x="8785214" y="4649404"/>
            <a:chExt cx="2527300" cy="1065084"/>
          </a:xfrm>
        </p:grpSpPr>
        <p:sp>
          <p:nvSpPr>
            <p:cNvPr id="81" name="文本框 80"/>
            <p:cNvSpPr txBox="1"/>
            <p:nvPr/>
          </p:nvSpPr>
          <p:spPr>
            <a:xfrm>
              <a:off x="8785214" y="5068157"/>
              <a:ext cx="252730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请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对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这个词语进行描述请输入内容请输入内容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9460574" y="4649404"/>
              <a:ext cx="117658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b="1" spc="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一个词语</a:t>
              </a:r>
              <a:endParaRPr lang="zh-CN" altLang="en-US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40531" y="4230860"/>
            <a:ext cx="2527300" cy="1065084"/>
            <a:chOff x="940531" y="4643924"/>
            <a:chExt cx="2527300" cy="1065084"/>
          </a:xfrm>
        </p:grpSpPr>
        <p:sp>
          <p:nvSpPr>
            <p:cNvPr id="85" name="文本框 84"/>
            <p:cNvSpPr txBox="1"/>
            <p:nvPr/>
          </p:nvSpPr>
          <p:spPr>
            <a:xfrm>
              <a:off x="940531" y="5062677"/>
              <a:ext cx="252730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请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对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这个词语进行描述请输入内容请输入内容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1615891" y="4643924"/>
              <a:ext cx="117658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b="1" spc="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一个词语</a:t>
              </a:r>
              <a:endParaRPr lang="zh-CN" altLang="en-US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 rot="19216373">
            <a:off x="4667318" y="2611557"/>
            <a:ext cx="1369067" cy="369332"/>
          </a:xfrm>
          <a:prstGeom prst="rect">
            <a:avLst/>
          </a:prstGeom>
          <a:noFill/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描述性词语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 rot="3691235">
            <a:off x="6361139" y="2899793"/>
            <a:ext cx="1369067" cy="369332"/>
          </a:xfrm>
          <a:prstGeom prst="rect">
            <a:avLst/>
          </a:prstGeom>
          <a:noFill/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描述性词语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 rot="2383627" flipV="1">
            <a:off x="4676537" y="4559009"/>
            <a:ext cx="1369067" cy="369332"/>
          </a:xfrm>
          <a:prstGeom prst="rect">
            <a:avLst/>
          </a:prstGeom>
          <a:noFill/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描述性词语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 rot="17908765" flipV="1">
            <a:off x="6399060" y="4326889"/>
            <a:ext cx="1369067" cy="369332"/>
          </a:xfrm>
          <a:prstGeom prst="rect">
            <a:avLst/>
          </a:prstGeom>
          <a:noFill/>
        </p:spPr>
        <p:txBody>
          <a:bodyPr wrap="square" rtlCol="0">
            <a:prstTxWarp prst="textArchUp">
              <a:avLst/>
            </a:prstTxWarp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描述性词语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596900" y="596900"/>
            <a:ext cx="203200" cy="698500"/>
            <a:chOff x="3187700" y="1155700"/>
            <a:chExt cx="203200" cy="698500"/>
          </a:xfrm>
        </p:grpSpPr>
        <p:sp>
          <p:nvSpPr>
            <p:cNvPr id="46" name="椭圆 45"/>
            <p:cNvSpPr/>
            <p:nvPr/>
          </p:nvSpPr>
          <p:spPr>
            <a:xfrm>
              <a:off x="3187700" y="1155700"/>
              <a:ext cx="203200" cy="203200"/>
            </a:xfrm>
            <a:prstGeom prst="ellips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187700" y="1403350"/>
              <a:ext cx="203200" cy="203200"/>
            </a:xfrm>
            <a:prstGeom prst="ellipse">
              <a:avLst/>
            </a:prstGeom>
            <a:solidFill>
              <a:srgbClr val="9AEB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3187700" y="1651000"/>
              <a:ext cx="203200" cy="203200"/>
            </a:xfrm>
            <a:prstGeom prst="ellipse">
              <a:avLst/>
            </a:prstGeom>
            <a:solidFill>
              <a:srgbClr val="DBF9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9131300" y="6369599"/>
            <a:ext cx="306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A5B6BE"/>
                </a:solidFill>
                <a:latin typeface="Algerian" panose="04020705040A02060702" pitchFamily="82" charset="0"/>
              </a:rPr>
              <a:t>RENAISSANCE</a:t>
            </a:r>
            <a:endParaRPr lang="zh-CN" altLang="en-US" sz="2400" dirty="0">
              <a:solidFill>
                <a:srgbClr val="A5B6BE"/>
              </a:solidFill>
              <a:latin typeface="Algerian" panose="04020705040A02060702" pitchFamily="82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82663" y="538658"/>
            <a:ext cx="221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章节标题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982663" y="976868"/>
            <a:ext cx="3151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本</a:t>
            </a:r>
            <a:r>
              <a:rPr lang="zh-CN" altLang="en-US" spc="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页内容用一句话概括</a:t>
            </a:r>
            <a:endParaRPr lang="zh-CN" altLang="en-US" spc="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31115"/>
            <a:ext cx="12174855" cy="6869430"/>
          </a:xfrm>
          <a:prstGeom prst="rect">
            <a:avLst/>
          </a:prstGeom>
          <a:solidFill>
            <a:srgbClr val="ECF0F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>
            <p:custDataLst>
              <p:tags r:id="rId2"/>
            </p:custDataLst>
          </p:nvPr>
        </p:nvGrpSpPr>
        <p:grpSpPr>
          <a:xfrm>
            <a:off x="2058352" y="1753329"/>
            <a:ext cx="1381862" cy="1085850"/>
            <a:chOff x="1358900" y="2012100"/>
            <a:chExt cx="1381862" cy="1085850"/>
          </a:xfrm>
        </p:grpSpPr>
        <p:sp>
          <p:nvSpPr>
            <p:cNvPr id="5" name="任意多边形 4"/>
            <p:cNvSpPr/>
            <p:nvPr>
              <p:custDataLst>
                <p:tags r:id="rId25"/>
              </p:custDataLst>
            </p:nvPr>
          </p:nvSpPr>
          <p:spPr>
            <a:xfrm>
              <a:off x="1654912" y="2012100"/>
              <a:ext cx="1085850" cy="1085850"/>
            </a:xfrm>
            <a:custGeom>
              <a:avLst/>
              <a:gdLst>
                <a:gd name="connsiteX0" fmla="*/ 542925 w 1085850"/>
                <a:gd name="connsiteY0" fmla="*/ 92925 h 1085850"/>
                <a:gd name="connsiteX1" fmla="*/ 92925 w 1085850"/>
                <a:gd name="connsiteY1" fmla="*/ 542925 h 1085850"/>
                <a:gd name="connsiteX2" fmla="*/ 542925 w 1085850"/>
                <a:gd name="connsiteY2" fmla="*/ 992925 h 1085850"/>
                <a:gd name="connsiteX3" fmla="*/ 992925 w 1085850"/>
                <a:gd name="connsiteY3" fmla="*/ 542925 h 1085850"/>
                <a:gd name="connsiteX4" fmla="*/ 542925 w 1085850"/>
                <a:gd name="connsiteY4" fmla="*/ 92925 h 1085850"/>
                <a:gd name="connsiteX5" fmla="*/ 542925 w 1085850"/>
                <a:gd name="connsiteY5" fmla="*/ 0 h 1085850"/>
                <a:gd name="connsiteX6" fmla="*/ 1085850 w 1085850"/>
                <a:gd name="connsiteY6" fmla="*/ 542925 h 1085850"/>
                <a:gd name="connsiteX7" fmla="*/ 542925 w 1085850"/>
                <a:gd name="connsiteY7" fmla="*/ 1085850 h 1085850"/>
                <a:gd name="connsiteX8" fmla="*/ 0 w 1085850"/>
                <a:gd name="connsiteY8" fmla="*/ 542925 h 1085850"/>
                <a:gd name="connsiteX9" fmla="*/ 542925 w 1085850"/>
                <a:gd name="connsiteY9" fmla="*/ 0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850" h="1085850">
                  <a:moveTo>
                    <a:pt x="542925" y="92925"/>
                  </a:moveTo>
                  <a:cubicBezTo>
                    <a:pt x="294397" y="92925"/>
                    <a:pt x="92925" y="294397"/>
                    <a:pt x="92925" y="542925"/>
                  </a:cubicBezTo>
                  <a:cubicBezTo>
                    <a:pt x="92925" y="791453"/>
                    <a:pt x="294397" y="992925"/>
                    <a:pt x="542925" y="992925"/>
                  </a:cubicBezTo>
                  <a:cubicBezTo>
                    <a:pt x="791453" y="992925"/>
                    <a:pt x="992925" y="791453"/>
                    <a:pt x="992925" y="542925"/>
                  </a:cubicBezTo>
                  <a:cubicBezTo>
                    <a:pt x="992925" y="294397"/>
                    <a:pt x="791453" y="92925"/>
                    <a:pt x="542925" y="92925"/>
                  </a:cubicBezTo>
                  <a:close/>
                  <a:moveTo>
                    <a:pt x="542925" y="0"/>
                  </a:moveTo>
                  <a:cubicBezTo>
                    <a:pt x="842774" y="0"/>
                    <a:pt x="1085850" y="243076"/>
                    <a:pt x="1085850" y="542925"/>
                  </a:cubicBezTo>
                  <a:cubicBezTo>
                    <a:pt x="1085850" y="842774"/>
                    <a:pt x="842774" y="1085850"/>
                    <a:pt x="542925" y="1085850"/>
                  </a:cubicBezTo>
                  <a:cubicBezTo>
                    <a:pt x="243076" y="1085850"/>
                    <a:pt x="0" y="842774"/>
                    <a:pt x="0" y="542925"/>
                  </a:cubicBezTo>
                  <a:cubicBezTo>
                    <a:pt x="0" y="243076"/>
                    <a:pt x="243076" y="0"/>
                    <a:pt x="542925" y="0"/>
                  </a:cubicBezTo>
                  <a:close/>
                </a:path>
              </a:pathLst>
            </a:cu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sym typeface="Arial" pitchFamily="34" charset="0"/>
              </a:endParaRPr>
            </a:p>
          </p:txBody>
        </p:sp>
        <p:sp>
          <p:nvSpPr>
            <p:cNvPr id="6" name="椭圆 5"/>
            <p:cNvSpPr/>
            <p:nvPr>
              <p:custDataLst>
                <p:tags r:id="rId26"/>
              </p:custDataLst>
            </p:nvPr>
          </p:nvSpPr>
          <p:spPr>
            <a:xfrm>
              <a:off x="1747837" y="2105025"/>
              <a:ext cx="900000" cy="900000"/>
            </a:xfrm>
            <a:prstGeom prst="ellipse">
              <a:avLst/>
            </a:prstGeom>
            <a:solidFill>
              <a:srgbClr val="F3EFE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altLang="zh-CN" kern="0" dirty="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Arial" pitchFamily="34" charset="0"/>
                </a:rPr>
                <a:t>AMET</a:t>
              </a:r>
            </a:p>
          </p:txBody>
        </p:sp>
        <p:sp>
          <p:nvSpPr>
            <p:cNvPr id="7" name="圆角矩形 6"/>
            <p:cNvSpPr/>
            <p:nvPr>
              <p:custDataLst>
                <p:tags r:id="rId27"/>
              </p:custDataLst>
            </p:nvPr>
          </p:nvSpPr>
          <p:spPr>
            <a:xfrm>
              <a:off x="1358900" y="2342300"/>
              <a:ext cx="469900" cy="425450"/>
            </a:xfrm>
            <a:prstGeom prst="roundRect">
              <a:avLst>
                <a:gd name="adj" fmla="val 8818"/>
              </a:avLst>
            </a:prstGeom>
            <a:solidFill>
              <a:srgbClr val="F3EFEF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1"/>
                  </a:solidFill>
                  <a:sym typeface="Arial" pitchFamily="34" charset="0"/>
                </a:rPr>
                <a:t>01</a:t>
              </a:r>
              <a:endParaRPr lang="zh-CN" altLang="en-US" sz="2400" b="1" dirty="0">
                <a:solidFill>
                  <a:schemeClr val="accent1"/>
                </a:solidFill>
                <a:sym typeface="Arial" pitchFamily="34" charset="0"/>
              </a:endParaRPr>
            </a:p>
          </p:txBody>
        </p:sp>
      </p:grp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3440215" y="1751491"/>
            <a:ext cx="2569108" cy="1089529"/>
          </a:xfrm>
          <a:prstGeom prst="rect">
            <a:avLst/>
          </a:prstGeom>
        </p:spPr>
        <p:txBody>
          <a:bodyPr wrap="square" anchor="ctr" anchorCtr="0"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kern="0" dirty="0">
                <a:sym typeface="Arial" pitchFamily="34" charset="0"/>
              </a:rPr>
              <a:t>Lorem ipsum dolor sit </a:t>
            </a:r>
            <a:r>
              <a:rPr lang="en-US" altLang="zh-CN" kern="0" dirty="0" err="1">
                <a:sym typeface="Arial" pitchFamily="34" charset="0"/>
              </a:rPr>
              <a:t>amet</a:t>
            </a:r>
            <a:r>
              <a:rPr lang="en-US" altLang="zh-CN" kern="0" dirty="0">
                <a:sym typeface="Arial" pitchFamily="34" charset="0"/>
              </a:rPr>
              <a:t>, </a:t>
            </a:r>
            <a:r>
              <a:rPr lang="en-US" altLang="zh-CN" kern="0" dirty="0" err="1">
                <a:sym typeface="Arial" pitchFamily="34" charset="0"/>
              </a:rPr>
              <a:t>consectetur</a:t>
            </a:r>
            <a:r>
              <a:rPr lang="en-US" altLang="zh-CN" kern="0" dirty="0">
                <a:sym typeface="Arial" pitchFamily="34" charset="0"/>
              </a:rPr>
              <a:t> </a:t>
            </a:r>
            <a:r>
              <a:rPr lang="en-US" altLang="zh-CN" kern="0" dirty="0" err="1">
                <a:sym typeface="Arial" pitchFamily="34" charset="0"/>
              </a:rPr>
              <a:t>adipisicing</a:t>
            </a:r>
            <a:r>
              <a:rPr lang="en-US" altLang="zh-CN" kern="0" dirty="0">
                <a:sym typeface="Arial" pitchFamily="34" charset="0"/>
              </a:rPr>
              <a:t> </a:t>
            </a:r>
            <a:r>
              <a:rPr lang="en-US" altLang="zh-CN" kern="0" dirty="0" err="1">
                <a:sym typeface="Arial" pitchFamily="34" charset="0"/>
              </a:rPr>
              <a:t>elit</a:t>
            </a:r>
            <a:r>
              <a:rPr lang="en-US" altLang="zh-CN" kern="0" dirty="0">
                <a:sym typeface="Arial" pitchFamily="34" charset="0"/>
              </a:rPr>
              <a:t>.</a:t>
            </a:r>
            <a:endParaRPr lang="zh-CN" altLang="en-US" dirty="0">
              <a:sym typeface="Arial" pitchFamily="34" charset="0"/>
            </a:endParaRPr>
          </a:p>
        </p:txBody>
      </p:sp>
      <p:grpSp>
        <p:nvGrpSpPr>
          <p:cNvPr id="58" name="组合 57"/>
          <p:cNvGrpSpPr/>
          <p:nvPr>
            <p:custDataLst>
              <p:tags r:id="rId4"/>
            </p:custDataLst>
          </p:nvPr>
        </p:nvGrpSpPr>
        <p:grpSpPr>
          <a:xfrm>
            <a:off x="2058352" y="3129691"/>
            <a:ext cx="1381862" cy="1085850"/>
            <a:chOff x="1358900" y="2012100"/>
            <a:chExt cx="1381862" cy="1085850"/>
          </a:xfrm>
        </p:grpSpPr>
        <p:sp>
          <p:nvSpPr>
            <p:cNvPr id="60" name="任意多边形 59"/>
            <p:cNvSpPr/>
            <p:nvPr>
              <p:custDataLst>
                <p:tags r:id="rId22"/>
              </p:custDataLst>
            </p:nvPr>
          </p:nvSpPr>
          <p:spPr>
            <a:xfrm>
              <a:off x="1654912" y="2012100"/>
              <a:ext cx="1085850" cy="1085850"/>
            </a:xfrm>
            <a:custGeom>
              <a:avLst/>
              <a:gdLst>
                <a:gd name="connsiteX0" fmla="*/ 542925 w 1085850"/>
                <a:gd name="connsiteY0" fmla="*/ 92925 h 1085850"/>
                <a:gd name="connsiteX1" fmla="*/ 92925 w 1085850"/>
                <a:gd name="connsiteY1" fmla="*/ 542925 h 1085850"/>
                <a:gd name="connsiteX2" fmla="*/ 542925 w 1085850"/>
                <a:gd name="connsiteY2" fmla="*/ 992925 h 1085850"/>
                <a:gd name="connsiteX3" fmla="*/ 992925 w 1085850"/>
                <a:gd name="connsiteY3" fmla="*/ 542925 h 1085850"/>
                <a:gd name="connsiteX4" fmla="*/ 542925 w 1085850"/>
                <a:gd name="connsiteY4" fmla="*/ 92925 h 1085850"/>
                <a:gd name="connsiteX5" fmla="*/ 542925 w 1085850"/>
                <a:gd name="connsiteY5" fmla="*/ 0 h 1085850"/>
                <a:gd name="connsiteX6" fmla="*/ 1085850 w 1085850"/>
                <a:gd name="connsiteY6" fmla="*/ 542925 h 1085850"/>
                <a:gd name="connsiteX7" fmla="*/ 542925 w 1085850"/>
                <a:gd name="connsiteY7" fmla="*/ 1085850 h 1085850"/>
                <a:gd name="connsiteX8" fmla="*/ 0 w 1085850"/>
                <a:gd name="connsiteY8" fmla="*/ 542925 h 1085850"/>
                <a:gd name="connsiteX9" fmla="*/ 542925 w 1085850"/>
                <a:gd name="connsiteY9" fmla="*/ 0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850" h="1085850">
                  <a:moveTo>
                    <a:pt x="542925" y="92925"/>
                  </a:moveTo>
                  <a:cubicBezTo>
                    <a:pt x="294397" y="92925"/>
                    <a:pt x="92925" y="294397"/>
                    <a:pt x="92925" y="542925"/>
                  </a:cubicBezTo>
                  <a:cubicBezTo>
                    <a:pt x="92925" y="791453"/>
                    <a:pt x="294397" y="992925"/>
                    <a:pt x="542925" y="992925"/>
                  </a:cubicBezTo>
                  <a:cubicBezTo>
                    <a:pt x="791453" y="992925"/>
                    <a:pt x="992925" y="791453"/>
                    <a:pt x="992925" y="542925"/>
                  </a:cubicBezTo>
                  <a:cubicBezTo>
                    <a:pt x="992925" y="294397"/>
                    <a:pt x="791453" y="92925"/>
                    <a:pt x="542925" y="92925"/>
                  </a:cubicBezTo>
                  <a:close/>
                  <a:moveTo>
                    <a:pt x="542925" y="0"/>
                  </a:moveTo>
                  <a:cubicBezTo>
                    <a:pt x="842774" y="0"/>
                    <a:pt x="1085850" y="243076"/>
                    <a:pt x="1085850" y="542925"/>
                  </a:cubicBezTo>
                  <a:cubicBezTo>
                    <a:pt x="1085850" y="842774"/>
                    <a:pt x="842774" y="1085850"/>
                    <a:pt x="542925" y="1085850"/>
                  </a:cubicBezTo>
                  <a:cubicBezTo>
                    <a:pt x="243076" y="1085850"/>
                    <a:pt x="0" y="842774"/>
                    <a:pt x="0" y="542925"/>
                  </a:cubicBezTo>
                  <a:cubicBezTo>
                    <a:pt x="0" y="243076"/>
                    <a:pt x="243076" y="0"/>
                    <a:pt x="5429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sym typeface="Arial" pitchFamily="34" charset="0"/>
              </a:endParaRPr>
            </a:p>
          </p:txBody>
        </p:sp>
        <p:sp>
          <p:nvSpPr>
            <p:cNvPr id="61" name="椭圆 60"/>
            <p:cNvSpPr/>
            <p:nvPr>
              <p:custDataLst>
                <p:tags r:id="rId23"/>
              </p:custDataLst>
            </p:nvPr>
          </p:nvSpPr>
          <p:spPr>
            <a:xfrm>
              <a:off x="1747837" y="2105025"/>
              <a:ext cx="900000" cy="900000"/>
            </a:xfrm>
            <a:prstGeom prst="ellipse">
              <a:avLst/>
            </a:prstGeom>
            <a:solidFill>
              <a:srgbClr val="F3EFE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altLang="zh-CN" kern="0" dirty="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Arial" pitchFamily="34" charset="0"/>
                </a:rPr>
                <a:t>AMET</a:t>
              </a:r>
            </a:p>
          </p:txBody>
        </p:sp>
        <p:sp>
          <p:nvSpPr>
            <p:cNvPr id="62" name="圆角矩形 61"/>
            <p:cNvSpPr/>
            <p:nvPr>
              <p:custDataLst>
                <p:tags r:id="rId24"/>
              </p:custDataLst>
            </p:nvPr>
          </p:nvSpPr>
          <p:spPr>
            <a:xfrm>
              <a:off x="1358900" y="2342300"/>
              <a:ext cx="469900" cy="425450"/>
            </a:xfrm>
            <a:prstGeom prst="roundRect">
              <a:avLst>
                <a:gd name="adj" fmla="val 8818"/>
              </a:avLst>
            </a:prstGeom>
            <a:solidFill>
              <a:srgbClr val="F3EFEF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3"/>
                  </a:solidFill>
                  <a:sym typeface="Arial" pitchFamily="34" charset="0"/>
                </a:rPr>
                <a:t>03</a:t>
              </a:r>
              <a:endParaRPr lang="zh-CN" altLang="en-US" sz="2400" b="1" dirty="0">
                <a:solidFill>
                  <a:schemeClr val="accent3"/>
                </a:solidFill>
                <a:sym typeface="Arial" pitchFamily="34" charset="0"/>
              </a:endParaRPr>
            </a:p>
          </p:txBody>
        </p:sp>
      </p:grpSp>
      <p:sp>
        <p:nvSpPr>
          <p:cNvPr id="59" name="矩形 58"/>
          <p:cNvSpPr/>
          <p:nvPr>
            <p:custDataLst>
              <p:tags r:id="rId5"/>
            </p:custDataLst>
          </p:nvPr>
        </p:nvSpPr>
        <p:spPr>
          <a:xfrm>
            <a:off x="3440215" y="3143112"/>
            <a:ext cx="2569108" cy="1059008"/>
          </a:xfrm>
          <a:prstGeom prst="rect">
            <a:avLst/>
          </a:prstGeom>
        </p:spPr>
        <p:txBody>
          <a:bodyPr wrap="square" anchor="ctr" anchorCtr="0">
            <a:normAutofit lnSpcReduction="10000"/>
          </a:bodyPr>
          <a:lstStyle/>
          <a:p>
            <a:pPr algn="just">
              <a:lnSpc>
                <a:spcPct val="120000"/>
              </a:lnSpc>
            </a:pPr>
            <a:r>
              <a:rPr lang="en-US" altLang="zh-CN" kern="0" dirty="0">
                <a:sym typeface="Arial" pitchFamily="34" charset="0"/>
              </a:rPr>
              <a:t>Lorem ipsum dolor sit </a:t>
            </a:r>
            <a:r>
              <a:rPr lang="en-US" altLang="zh-CN" kern="0" dirty="0" err="1">
                <a:sym typeface="Arial" pitchFamily="34" charset="0"/>
              </a:rPr>
              <a:t>amet</a:t>
            </a:r>
            <a:r>
              <a:rPr lang="en-US" altLang="zh-CN" kern="0" dirty="0">
                <a:sym typeface="Arial" pitchFamily="34" charset="0"/>
              </a:rPr>
              <a:t>, </a:t>
            </a:r>
            <a:r>
              <a:rPr lang="en-US" altLang="zh-CN" kern="0" dirty="0" err="1">
                <a:sym typeface="Arial" pitchFamily="34" charset="0"/>
              </a:rPr>
              <a:t>consectetur</a:t>
            </a:r>
            <a:r>
              <a:rPr lang="en-US" altLang="zh-CN" kern="0" dirty="0">
                <a:sym typeface="Arial" pitchFamily="34" charset="0"/>
              </a:rPr>
              <a:t> </a:t>
            </a:r>
            <a:r>
              <a:rPr lang="en-US" altLang="zh-CN" kern="0" dirty="0" err="1">
                <a:sym typeface="Arial" pitchFamily="34" charset="0"/>
              </a:rPr>
              <a:t>adipisicing</a:t>
            </a:r>
            <a:r>
              <a:rPr lang="en-US" altLang="zh-CN" kern="0" dirty="0">
                <a:sym typeface="Arial" pitchFamily="34" charset="0"/>
              </a:rPr>
              <a:t> </a:t>
            </a:r>
            <a:r>
              <a:rPr lang="en-US" altLang="zh-CN" kern="0" dirty="0" err="1">
                <a:sym typeface="Arial" pitchFamily="34" charset="0"/>
              </a:rPr>
              <a:t>elit</a:t>
            </a:r>
            <a:r>
              <a:rPr lang="en-US" altLang="zh-CN" kern="0" dirty="0">
                <a:sym typeface="Arial" pitchFamily="34" charset="0"/>
              </a:rPr>
              <a:t>.</a:t>
            </a:r>
            <a:endParaRPr lang="zh-CN" altLang="en-US" dirty="0">
              <a:sym typeface="Arial" pitchFamily="34" charset="0"/>
            </a:endParaRPr>
          </a:p>
        </p:txBody>
      </p:sp>
      <p:grpSp>
        <p:nvGrpSpPr>
          <p:cNvPr id="64" name="组合 63"/>
          <p:cNvGrpSpPr/>
          <p:nvPr>
            <p:custDataLst>
              <p:tags r:id="rId6"/>
            </p:custDataLst>
          </p:nvPr>
        </p:nvGrpSpPr>
        <p:grpSpPr>
          <a:xfrm>
            <a:off x="2058352" y="4506054"/>
            <a:ext cx="1381862" cy="1085850"/>
            <a:chOff x="1358900" y="2012100"/>
            <a:chExt cx="1381862" cy="1085850"/>
          </a:xfrm>
        </p:grpSpPr>
        <p:sp>
          <p:nvSpPr>
            <p:cNvPr id="66" name="任意多边形 65"/>
            <p:cNvSpPr/>
            <p:nvPr>
              <p:custDataLst>
                <p:tags r:id="rId19"/>
              </p:custDataLst>
            </p:nvPr>
          </p:nvSpPr>
          <p:spPr>
            <a:xfrm>
              <a:off x="1654912" y="2012100"/>
              <a:ext cx="1085850" cy="1085850"/>
            </a:xfrm>
            <a:custGeom>
              <a:avLst/>
              <a:gdLst>
                <a:gd name="connsiteX0" fmla="*/ 542925 w 1085850"/>
                <a:gd name="connsiteY0" fmla="*/ 92925 h 1085850"/>
                <a:gd name="connsiteX1" fmla="*/ 92925 w 1085850"/>
                <a:gd name="connsiteY1" fmla="*/ 542925 h 1085850"/>
                <a:gd name="connsiteX2" fmla="*/ 542925 w 1085850"/>
                <a:gd name="connsiteY2" fmla="*/ 992925 h 1085850"/>
                <a:gd name="connsiteX3" fmla="*/ 992925 w 1085850"/>
                <a:gd name="connsiteY3" fmla="*/ 542925 h 1085850"/>
                <a:gd name="connsiteX4" fmla="*/ 542925 w 1085850"/>
                <a:gd name="connsiteY4" fmla="*/ 92925 h 1085850"/>
                <a:gd name="connsiteX5" fmla="*/ 542925 w 1085850"/>
                <a:gd name="connsiteY5" fmla="*/ 0 h 1085850"/>
                <a:gd name="connsiteX6" fmla="*/ 1085850 w 1085850"/>
                <a:gd name="connsiteY6" fmla="*/ 542925 h 1085850"/>
                <a:gd name="connsiteX7" fmla="*/ 542925 w 1085850"/>
                <a:gd name="connsiteY7" fmla="*/ 1085850 h 1085850"/>
                <a:gd name="connsiteX8" fmla="*/ 0 w 1085850"/>
                <a:gd name="connsiteY8" fmla="*/ 542925 h 1085850"/>
                <a:gd name="connsiteX9" fmla="*/ 542925 w 1085850"/>
                <a:gd name="connsiteY9" fmla="*/ 0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850" h="1085850">
                  <a:moveTo>
                    <a:pt x="542925" y="92925"/>
                  </a:moveTo>
                  <a:cubicBezTo>
                    <a:pt x="294397" y="92925"/>
                    <a:pt x="92925" y="294397"/>
                    <a:pt x="92925" y="542925"/>
                  </a:cubicBezTo>
                  <a:cubicBezTo>
                    <a:pt x="92925" y="791453"/>
                    <a:pt x="294397" y="992925"/>
                    <a:pt x="542925" y="992925"/>
                  </a:cubicBezTo>
                  <a:cubicBezTo>
                    <a:pt x="791453" y="992925"/>
                    <a:pt x="992925" y="791453"/>
                    <a:pt x="992925" y="542925"/>
                  </a:cubicBezTo>
                  <a:cubicBezTo>
                    <a:pt x="992925" y="294397"/>
                    <a:pt x="791453" y="92925"/>
                    <a:pt x="542925" y="92925"/>
                  </a:cubicBezTo>
                  <a:close/>
                  <a:moveTo>
                    <a:pt x="542925" y="0"/>
                  </a:moveTo>
                  <a:cubicBezTo>
                    <a:pt x="842774" y="0"/>
                    <a:pt x="1085850" y="243076"/>
                    <a:pt x="1085850" y="542925"/>
                  </a:cubicBezTo>
                  <a:cubicBezTo>
                    <a:pt x="1085850" y="842774"/>
                    <a:pt x="842774" y="1085850"/>
                    <a:pt x="542925" y="1085850"/>
                  </a:cubicBezTo>
                  <a:cubicBezTo>
                    <a:pt x="243076" y="1085850"/>
                    <a:pt x="0" y="842774"/>
                    <a:pt x="0" y="542925"/>
                  </a:cubicBezTo>
                  <a:cubicBezTo>
                    <a:pt x="0" y="243076"/>
                    <a:pt x="243076" y="0"/>
                    <a:pt x="5429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sym typeface="Arial" pitchFamily="34" charset="0"/>
              </a:endParaRPr>
            </a:p>
          </p:txBody>
        </p:sp>
        <p:sp>
          <p:nvSpPr>
            <p:cNvPr id="67" name="椭圆 66"/>
            <p:cNvSpPr/>
            <p:nvPr>
              <p:custDataLst>
                <p:tags r:id="rId20"/>
              </p:custDataLst>
            </p:nvPr>
          </p:nvSpPr>
          <p:spPr>
            <a:xfrm>
              <a:off x="1747837" y="2105025"/>
              <a:ext cx="900000" cy="900000"/>
            </a:xfrm>
            <a:prstGeom prst="ellipse">
              <a:avLst/>
            </a:prstGeom>
            <a:solidFill>
              <a:srgbClr val="F3EFE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altLang="zh-CN" kern="0" dirty="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Arial" pitchFamily="34" charset="0"/>
                </a:rPr>
                <a:t>AMET</a:t>
              </a:r>
            </a:p>
          </p:txBody>
        </p:sp>
        <p:sp>
          <p:nvSpPr>
            <p:cNvPr id="68" name="圆角矩形 67"/>
            <p:cNvSpPr/>
            <p:nvPr>
              <p:custDataLst>
                <p:tags r:id="rId21"/>
              </p:custDataLst>
            </p:nvPr>
          </p:nvSpPr>
          <p:spPr>
            <a:xfrm>
              <a:off x="1358900" y="2342300"/>
              <a:ext cx="469900" cy="425450"/>
            </a:xfrm>
            <a:prstGeom prst="roundRect">
              <a:avLst>
                <a:gd name="adj" fmla="val 8818"/>
              </a:avLst>
            </a:prstGeom>
            <a:solidFill>
              <a:srgbClr val="F3EFEF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5"/>
                  </a:solidFill>
                  <a:sym typeface="Arial" pitchFamily="34" charset="0"/>
                </a:rPr>
                <a:t>05</a:t>
              </a:r>
              <a:endParaRPr lang="zh-CN" altLang="en-US" sz="2400" b="1" dirty="0">
                <a:solidFill>
                  <a:schemeClr val="accent5"/>
                </a:solidFill>
                <a:sym typeface="Arial" pitchFamily="34" charset="0"/>
              </a:endParaRPr>
            </a:p>
          </p:txBody>
        </p:sp>
      </p:grpSp>
      <p:sp>
        <p:nvSpPr>
          <p:cNvPr id="65" name="矩形 64"/>
          <p:cNvSpPr/>
          <p:nvPr>
            <p:custDataLst>
              <p:tags r:id="rId7"/>
            </p:custDataLst>
          </p:nvPr>
        </p:nvSpPr>
        <p:spPr>
          <a:xfrm>
            <a:off x="3440215" y="4519475"/>
            <a:ext cx="2569108" cy="1059008"/>
          </a:xfrm>
          <a:prstGeom prst="rect">
            <a:avLst/>
          </a:prstGeom>
        </p:spPr>
        <p:txBody>
          <a:bodyPr wrap="square" anchor="ctr" anchorCtr="0">
            <a:normAutofit lnSpcReduction="10000"/>
          </a:bodyPr>
          <a:lstStyle/>
          <a:p>
            <a:pPr algn="just">
              <a:lnSpc>
                <a:spcPct val="120000"/>
              </a:lnSpc>
            </a:pPr>
            <a:r>
              <a:rPr lang="en-US" altLang="zh-CN" kern="0" dirty="0">
                <a:sym typeface="Arial" pitchFamily="34" charset="0"/>
              </a:rPr>
              <a:t>Lorem ipsum dolor sit </a:t>
            </a:r>
            <a:r>
              <a:rPr lang="en-US" altLang="zh-CN" kern="0" dirty="0" err="1">
                <a:sym typeface="Arial" pitchFamily="34" charset="0"/>
              </a:rPr>
              <a:t>amet</a:t>
            </a:r>
            <a:r>
              <a:rPr lang="en-US" altLang="zh-CN" kern="0" dirty="0">
                <a:sym typeface="Arial" pitchFamily="34" charset="0"/>
              </a:rPr>
              <a:t>, </a:t>
            </a:r>
            <a:r>
              <a:rPr lang="en-US" altLang="zh-CN" kern="0" dirty="0" err="1">
                <a:sym typeface="Arial" pitchFamily="34" charset="0"/>
              </a:rPr>
              <a:t>consectetur</a:t>
            </a:r>
            <a:r>
              <a:rPr lang="en-US" altLang="zh-CN" kern="0" dirty="0">
                <a:sym typeface="Arial" pitchFamily="34" charset="0"/>
              </a:rPr>
              <a:t> </a:t>
            </a:r>
            <a:r>
              <a:rPr lang="en-US" altLang="zh-CN" kern="0" dirty="0" err="1">
                <a:sym typeface="Arial" pitchFamily="34" charset="0"/>
              </a:rPr>
              <a:t>adipisicing</a:t>
            </a:r>
            <a:r>
              <a:rPr lang="en-US" altLang="zh-CN" kern="0" dirty="0">
                <a:sym typeface="Arial" pitchFamily="34" charset="0"/>
              </a:rPr>
              <a:t> </a:t>
            </a:r>
            <a:r>
              <a:rPr lang="en-US" altLang="zh-CN" kern="0" dirty="0" err="1">
                <a:sym typeface="Arial" pitchFamily="34" charset="0"/>
              </a:rPr>
              <a:t>elit</a:t>
            </a:r>
            <a:r>
              <a:rPr lang="en-US" altLang="zh-CN" kern="0" dirty="0">
                <a:sym typeface="Arial" pitchFamily="34" charset="0"/>
              </a:rPr>
              <a:t>.</a:t>
            </a:r>
            <a:endParaRPr lang="zh-CN" altLang="en-US" dirty="0">
              <a:sym typeface="Arial" pitchFamily="34" charset="0"/>
            </a:endParaRPr>
          </a:p>
        </p:txBody>
      </p:sp>
      <p:grpSp>
        <p:nvGrpSpPr>
          <p:cNvPr id="70" name="组合 69"/>
          <p:cNvGrpSpPr/>
          <p:nvPr>
            <p:custDataLst>
              <p:tags r:id="rId8"/>
            </p:custDataLst>
          </p:nvPr>
        </p:nvGrpSpPr>
        <p:grpSpPr>
          <a:xfrm>
            <a:off x="6182677" y="1753329"/>
            <a:ext cx="1381862" cy="1085850"/>
            <a:chOff x="1358900" y="2012100"/>
            <a:chExt cx="1381862" cy="1085850"/>
          </a:xfrm>
        </p:grpSpPr>
        <p:sp>
          <p:nvSpPr>
            <p:cNvPr id="72" name="任意多边形 71"/>
            <p:cNvSpPr/>
            <p:nvPr>
              <p:custDataLst>
                <p:tags r:id="rId16"/>
              </p:custDataLst>
            </p:nvPr>
          </p:nvSpPr>
          <p:spPr>
            <a:xfrm>
              <a:off x="1654912" y="2012100"/>
              <a:ext cx="1085850" cy="1085850"/>
            </a:xfrm>
            <a:custGeom>
              <a:avLst/>
              <a:gdLst>
                <a:gd name="connsiteX0" fmla="*/ 542925 w 1085850"/>
                <a:gd name="connsiteY0" fmla="*/ 92925 h 1085850"/>
                <a:gd name="connsiteX1" fmla="*/ 92925 w 1085850"/>
                <a:gd name="connsiteY1" fmla="*/ 542925 h 1085850"/>
                <a:gd name="connsiteX2" fmla="*/ 542925 w 1085850"/>
                <a:gd name="connsiteY2" fmla="*/ 992925 h 1085850"/>
                <a:gd name="connsiteX3" fmla="*/ 992925 w 1085850"/>
                <a:gd name="connsiteY3" fmla="*/ 542925 h 1085850"/>
                <a:gd name="connsiteX4" fmla="*/ 542925 w 1085850"/>
                <a:gd name="connsiteY4" fmla="*/ 92925 h 1085850"/>
                <a:gd name="connsiteX5" fmla="*/ 542925 w 1085850"/>
                <a:gd name="connsiteY5" fmla="*/ 0 h 1085850"/>
                <a:gd name="connsiteX6" fmla="*/ 1085850 w 1085850"/>
                <a:gd name="connsiteY6" fmla="*/ 542925 h 1085850"/>
                <a:gd name="connsiteX7" fmla="*/ 542925 w 1085850"/>
                <a:gd name="connsiteY7" fmla="*/ 1085850 h 1085850"/>
                <a:gd name="connsiteX8" fmla="*/ 0 w 1085850"/>
                <a:gd name="connsiteY8" fmla="*/ 542925 h 1085850"/>
                <a:gd name="connsiteX9" fmla="*/ 542925 w 1085850"/>
                <a:gd name="connsiteY9" fmla="*/ 0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850" h="1085850">
                  <a:moveTo>
                    <a:pt x="542925" y="92925"/>
                  </a:moveTo>
                  <a:cubicBezTo>
                    <a:pt x="294397" y="92925"/>
                    <a:pt x="92925" y="294397"/>
                    <a:pt x="92925" y="542925"/>
                  </a:cubicBezTo>
                  <a:cubicBezTo>
                    <a:pt x="92925" y="791453"/>
                    <a:pt x="294397" y="992925"/>
                    <a:pt x="542925" y="992925"/>
                  </a:cubicBezTo>
                  <a:cubicBezTo>
                    <a:pt x="791453" y="992925"/>
                    <a:pt x="992925" y="791453"/>
                    <a:pt x="992925" y="542925"/>
                  </a:cubicBezTo>
                  <a:cubicBezTo>
                    <a:pt x="992925" y="294397"/>
                    <a:pt x="791453" y="92925"/>
                    <a:pt x="542925" y="92925"/>
                  </a:cubicBezTo>
                  <a:close/>
                  <a:moveTo>
                    <a:pt x="542925" y="0"/>
                  </a:moveTo>
                  <a:cubicBezTo>
                    <a:pt x="842774" y="0"/>
                    <a:pt x="1085850" y="243076"/>
                    <a:pt x="1085850" y="542925"/>
                  </a:cubicBezTo>
                  <a:cubicBezTo>
                    <a:pt x="1085850" y="842774"/>
                    <a:pt x="842774" y="1085850"/>
                    <a:pt x="542925" y="1085850"/>
                  </a:cubicBezTo>
                  <a:cubicBezTo>
                    <a:pt x="243076" y="1085850"/>
                    <a:pt x="0" y="842774"/>
                    <a:pt x="0" y="542925"/>
                  </a:cubicBezTo>
                  <a:cubicBezTo>
                    <a:pt x="0" y="243076"/>
                    <a:pt x="243076" y="0"/>
                    <a:pt x="5429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sym typeface="Arial" pitchFamily="34" charset="0"/>
              </a:endParaRPr>
            </a:p>
          </p:txBody>
        </p:sp>
        <p:sp>
          <p:nvSpPr>
            <p:cNvPr id="73" name="椭圆 72"/>
            <p:cNvSpPr/>
            <p:nvPr>
              <p:custDataLst>
                <p:tags r:id="rId17"/>
              </p:custDataLst>
            </p:nvPr>
          </p:nvSpPr>
          <p:spPr>
            <a:xfrm>
              <a:off x="1747837" y="2105025"/>
              <a:ext cx="900000" cy="900000"/>
            </a:xfrm>
            <a:prstGeom prst="ellipse">
              <a:avLst/>
            </a:prstGeom>
            <a:solidFill>
              <a:srgbClr val="F3EFE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altLang="zh-CN" kern="0" dirty="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Arial" pitchFamily="34" charset="0"/>
                </a:rPr>
                <a:t>AMET</a:t>
              </a:r>
            </a:p>
          </p:txBody>
        </p:sp>
        <p:sp>
          <p:nvSpPr>
            <p:cNvPr id="74" name="圆角矩形 73"/>
            <p:cNvSpPr/>
            <p:nvPr>
              <p:custDataLst>
                <p:tags r:id="rId18"/>
              </p:custDataLst>
            </p:nvPr>
          </p:nvSpPr>
          <p:spPr>
            <a:xfrm>
              <a:off x="1358900" y="2342300"/>
              <a:ext cx="469900" cy="425450"/>
            </a:xfrm>
            <a:prstGeom prst="roundRect">
              <a:avLst>
                <a:gd name="adj" fmla="val 8818"/>
              </a:avLst>
            </a:prstGeom>
            <a:solidFill>
              <a:srgbClr val="F3EFEF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2"/>
                  </a:solidFill>
                  <a:sym typeface="Arial" pitchFamily="34" charset="0"/>
                </a:rPr>
                <a:t>02</a:t>
              </a:r>
              <a:endParaRPr lang="zh-CN" altLang="en-US" sz="2400" b="1" dirty="0">
                <a:solidFill>
                  <a:schemeClr val="accent2"/>
                </a:solidFill>
                <a:sym typeface="Arial" pitchFamily="34" charset="0"/>
              </a:endParaRPr>
            </a:p>
          </p:txBody>
        </p:sp>
      </p:grpSp>
      <p:sp>
        <p:nvSpPr>
          <p:cNvPr id="71" name="矩形 70"/>
          <p:cNvSpPr/>
          <p:nvPr>
            <p:custDataLst>
              <p:tags r:id="rId9"/>
            </p:custDataLst>
          </p:nvPr>
        </p:nvSpPr>
        <p:spPr>
          <a:xfrm>
            <a:off x="7564540" y="1766750"/>
            <a:ext cx="2569108" cy="1059008"/>
          </a:xfrm>
          <a:prstGeom prst="rect">
            <a:avLst/>
          </a:prstGeom>
        </p:spPr>
        <p:txBody>
          <a:bodyPr wrap="square" anchor="ctr" anchorCtr="0">
            <a:normAutofit lnSpcReduction="10000"/>
          </a:bodyPr>
          <a:lstStyle/>
          <a:p>
            <a:pPr algn="just">
              <a:lnSpc>
                <a:spcPct val="120000"/>
              </a:lnSpc>
            </a:pPr>
            <a:r>
              <a:rPr lang="en-US" altLang="zh-CN" kern="0">
                <a:sym typeface="Arial" pitchFamily="34" charset="0"/>
              </a:rPr>
              <a:t>Lorem ipsum dolor sit amet, consectetur adipisicing elit.</a:t>
            </a:r>
            <a:endParaRPr lang="zh-CN" altLang="en-US" dirty="0">
              <a:sym typeface="Arial" pitchFamily="34" charset="0"/>
            </a:endParaRPr>
          </a:p>
        </p:txBody>
      </p:sp>
      <p:grpSp>
        <p:nvGrpSpPr>
          <p:cNvPr id="76" name="组合 75"/>
          <p:cNvGrpSpPr/>
          <p:nvPr>
            <p:custDataLst>
              <p:tags r:id="rId10"/>
            </p:custDataLst>
          </p:nvPr>
        </p:nvGrpSpPr>
        <p:grpSpPr>
          <a:xfrm>
            <a:off x="6182677" y="3129691"/>
            <a:ext cx="1381862" cy="1085850"/>
            <a:chOff x="1358900" y="2012100"/>
            <a:chExt cx="1381862" cy="1085850"/>
          </a:xfrm>
        </p:grpSpPr>
        <p:sp>
          <p:nvSpPr>
            <p:cNvPr id="78" name="任意多边形 77"/>
            <p:cNvSpPr/>
            <p:nvPr>
              <p:custDataLst>
                <p:tags r:id="rId13"/>
              </p:custDataLst>
            </p:nvPr>
          </p:nvSpPr>
          <p:spPr>
            <a:xfrm>
              <a:off x="1654912" y="2012100"/>
              <a:ext cx="1085850" cy="1085850"/>
            </a:xfrm>
            <a:custGeom>
              <a:avLst/>
              <a:gdLst>
                <a:gd name="connsiteX0" fmla="*/ 542925 w 1085850"/>
                <a:gd name="connsiteY0" fmla="*/ 92925 h 1085850"/>
                <a:gd name="connsiteX1" fmla="*/ 92925 w 1085850"/>
                <a:gd name="connsiteY1" fmla="*/ 542925 h 1085850"/>
                <a:gd name="connsiteX2" fmla="*/ 542925 w 1085850"/>
                <a:gd name="connsiteY2" fmla="*/ 992925 h 1085850"/>
                <a:gd name="connsiteX3" fmla="*/ 992925 w 1085850"/>
                <a:gd name="connsiteY3" fmla="*/ 542925 h 1085850"/>
                <a:gd name="connsiteX4" fmla="*/ 542925 w 1085850"/>
                <a:gd name="connsiteY4" fmla="*/ 92925 h 1085850"/>
                <a:gd name="connsiteX5" fmla="*/ 542925 w 1085850"/>
                <a:gd name="connsiteY5" fmla="*/ 0 h 1085850"/>
                <a:gd name="connsiteX6" fmla="*/ 1085850 w 1085850"/>
                <a:gd name="connsiteY6" fmla="*/ 542925 h 1085850"/>
                <a:gd name="connsiteX7" fmla="*/ 542925 w 1085850"/>
                <a:gd name="connsiteY7" fmla="*/ 1085850 h 1085850"/>
                <a:gd name="connsiteX8" fmla="*/ 0 w 1085850"/>
                <a:gd name="connsiteY8" fmla="*/ 542925 h 1085850"/>
                <a:gd name="connsiteX9" fmla="*/ 542925 w 1085850"/>
                <a:gd name="connsiteY9" fmla="*/ 0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850" h="1085850">
                  <a:moveTo>
                    <a:pt x="542925" y="92925"/>
                  </a:moveTo>
                  <a:cubicBezTo>
                    <a:pt x="294397" y="92925"/>
                    <a:pt x="92925" y="294397"/>
                    <a:pt x="92925" y="542925"/>
                  </a:cubicBezTo>
                  <a:cubicBezTo>
                    <a:pt x="92925" y="791453"/>
                    <a:pt x="294397" y="992925"/>
                    <a:pt x="542925" y="992925"/>
                  </a:cubicBezTo>
                  <a:cubicBezTo>
                    <a:pt x="791453" y="992925"/>
                    <a:pt x="992925" y="791453"/>
                    <a:pt x="992925" y="542925"/>
                  </a:cubicBezTo>
                  <a:cubicBezTo>
                    <a:pt x="992925" y="294397"/>
                    <a:pt x="791453" y="92925"/>
                    <a:pt x="542925" y="92925"/>
                  </a:cubicBezTo>
                  <a:close/>
                  <a:moveTo>
                    <a:pt x="542925" y="0"/>
                  </a:moveTo>
                  <a:cubicBezTo>
                    <a:pt x="842774" y="0"/>
                    <a:pt x="1085850" y="243076"/>
                    <a:pt x="1085850" y="542925"/>
                  </a:cubicBezTo>
                  <a:cubicBezTo>
                    <a:pt x="1085850" y="842774"/>
                    <a:pt x="842774" y="1085850"/>
                    <a:pt x="542925" y="1085850"/>
                  </a:cubicBezTo>
                  <a:cubicBezTo>
                    <a:pt x="243076" y="1085850"/>
                    <a:pt x="0" y="842774"/>
                    <a:pt x="0" y="542925"/>
                  </a:cubicBezTo>
                  <a:cubicBezTo>
                    <a:pt x="0" y="243076"/>
                    <a:pt x="243076" y="0"/>
                    <a:pt x="5429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sym typeface="Arial" pitchFamily="34" charset="0"/>
              </a:endParaRPr>
            </a:p>
          </p:txBody>
        </p:sp>
        <p:sp>
          <p:nvSpPr>
            <p:cNvPr id="79" name="椭圆 78"/>
            <p:cNvSpPr/>
            <p:nvPr>
              <p:custDataLst>
                <p:tags r:id="rId14"/>
              </p:custDataLst>
            </p:nvPr>
          </p:nvSpPr>
          <p:spPr>
            <a:xfrm>
              <a:off x="1747837" y="2105025"/>
              <a:ext cx="900000" cy="900000"/>
            </a:xfrm>
            <a:prstGeom prst="ellipse">
              <a:avLst/>
            </a:prstGeom>
            <a:solidFill>
              <a:srgbClr val="F3EFE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altLang="zh-CN" kern="0" dirty="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Arial" pitchFamily="34" charset="0"/>
                </a:rPr>
                <a:t>AMET</a:t>
              </a:r>
            </a:p>
          </p:txBody>
        </p:sp>
        <p:sp>
          <p:nvSpPr>
            <p:cNvPr id="80" name="圆角矩形 79"/>
            <p:cNvSpPr/>
            <p:nvPr>
              <p:custDataLst>
                <p:tags r:id="rId15"/>
              </p:custDataLst>
            </p:nvPr>
          </p:nvSpPr>
          <p:spPr>
            <a:xfrm>
              <a:off x="1358900" y="2342300"/>
              <a:ext cx="469900" cy="425450"/>
            </a:xfrm>
            <a:prstGeom prst="roundRect">
              <a:avLst>
                <a:gd name="adj" fmla="val 8818"/>
              </a:avLst>
            </a:prstGeom>
            <a:solidFill>
              <a:srgbClr val="F3EFEF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4"/>
                  </a:solidFill>
                  <a:sym typeface="Arial" pitchFamily="34" charset="0"/>
                </a:rPr>
                <a:t>04</a:t>
              </a:r>
              <a:endParaRPr lang="zh-CN" altLang="en-US" sz="2400" b="1" dirty="0">
                <a:solidFill>
                  <a:schemeClr val="accent4"/>
                </a:solidFill>
                <a:sym typeface="Arial" pitchFamily="34" charset="0"/>
              </a:endParaRPr>
            </a:p>
          </p:txBody>
        </p:sp>
      </p:grpSp>
      <p:sp>
        <p:nvSpPr>
          <p:cNvPr id="77" name="矩形 76"/>
          <p:cNvSpPr/>
          <p:nvPr>
            <p:custDataLst>
              <p:tags r:id="rId11"/>
            </p:custDataLst>
          </p:nvPr>
        </p:nvSpPr>
        <p:spPr>
          <a:xfrm>
            <a:off x="7564540" y="3143112"/>
            <a:ext cx="2569108" cy="1059008"/>
          </a:xfrm>
          <a:prstGeom prst="rect">
            <a:avLst/>
          </a:prstGeom>
        </p:spPr>
        <p:txBody>
          <a:bodyPr wrap="square" anchor="ctr" anchorCtr="0">
            <a:normAutofit lnSpcReduction="10000"/>
          </a:bodyPr>
          <a:lstStyle/>
          <a:p>
            <a:pPr algn="just">
              <a:lnSpc>
                <a:spcPct val="120000"/>
              </a:lnSpc>
            </a:pPr>
            <a:r>
              <a:rPr lang="en-US" altLang="zh-CN" kern="0" dirty="0">
                <a:sym typeface="Arial" pitchFamily="34" charset="0"/>
              </a:rPr>
              <a:t>Lorem ipsum dolor sit </a:t>
            </a:r>
            <a:r>
              <a:rPr lang="en-US" altLang="zh-CN" kern="0" dirty="0" err="1">
                <a:sym typeface="Arial" pitchFamily="34" charset="0"/>
              </a:rPr>
              <a:t>amet</a:t>
            </a:r>
            <a:r>
              <a:rPr lang="en-US" altLang="zh-CN" kern="0" dirty="0">
                <a:sym typeface="Arial" pitchFamily="34" charset="0"/>
              </a:rPr>
              <a:t>, </a:t>
            </a:r>
            <a:r>
              <a:rPr lang="en-US" altLang="zh-CN" kern="0" dirty="0" err="1">
                <a:sym typeface="Arial" pitchFamily="34" charset="0"/>
              </a:rPr>
              <a:t>consectetur</a:t>
            </a:r>
            <a:r>
              <a:rPr lang="en-US" altLang="zh-CN" kern="0" dirty="0">
                <a:sym typeface="Arial" pitchFamily="34" charset="0"/>
              </a:rPr>
              <a:t> </a:t>
            </a:r>
            <a:r>
              <a:rPr lang="en-US" altLang="zh-CN" kern="0" dirty="0" err="1">
                <a:sym typeface="Arial" pitchFamily="34" charset="0"/>
              </a:rPr>
              <a:t>adipisicing</a:t>
            </a:r>
            <a:r>
              <a:rPr lang="en-US" altLang="zh-CN" kern="0" dirty="0">
                <a:sym typeface="Arial" pitchFamily="34" charset="0"/>
              </a:rPr>
              <a:t> </a:t>
            </a:r>
            <a:r>
              <a:rPr lang="en-US" altLang="zh-CN" kern="0" dirty="0" err="1">
                <a:sym typeface="Arial" pitchFamily="34" charset="0"/>
              </a:rPr>
              <a:t>elit</a:t>
            </a:r>
            <a:r>
              <a:rPr lang="en-US" altLang="zh-CN" kern="0" dirty="0">
                <a:sym typeface="Arial" pitchFamily="34" charset="0"/>
              </a:rPr>
              <a:t>.</a:t>
            </a:r>
            <a:endParaRPr lang="zh-CN" altLang="en-US" dirty="0">
              <a:sym typeface="Arial" pitchFamily="34" charset="0"/>
            </a:endParaRPr>
          </a:p>
        </p:txBody>
      </p:sp>
      <p:sp>
        <p:nvSpPr>
          <p:cNvPr id="28" name="矩形 27"/>
          <p:cNvSpPr/>
          <p:nvPr>
            <p:custDataLst>
              <p:tags r:id="rId12"/>
            </p:custDataLst>
          </p:nvPr>
        </p:nvSpPr>
        <p:spPr>
          <a:xfrm>
            <a:off x="2211705" y="978685"/>
            <a:ext cx="7768590" cy="46166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/>
            <a:r>
              <a:rPr lang="en-US" altLang="zh-CN" sz="2400" kern="0" smtClean="0">
                <a:latin typeface="+mj-lt"/>
                <a:ea typeface="+mj-ea"/>
                <a:cs typeface="+mj-cs"/>
                <a:sym typeface="Arial" pitchFamily="34" charset="0"/>
              </a:rPr>
              <a:t>LOREM IPSUM DOLOR</a:t>
            </a:r>
            <a:endParaRPr lang="zh-CN" altLang="en-US" sz="2400" dirty="0">
              <a:latin typeface="+mj-lt"/>
              <a:ea typeface="+mj-ea"/>
              <a:cs typeface="+mj-cs"/>
              <a:sym typeface="Arial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4233863" y="1965325"/>
            <a:ext cx="3803650" cy="3803650"/>
          </a:xfrm>
          <a:prstGeom prst="ellipse">
            <a:avLst/>
          </a:prstGeom>
          <a:noFill/>
          <a:ln>
            <a:solidFill>
              <a:srgbClr val="A5B6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6723063" y="1820725"/>
            <a:ext cx="749300" cy="749300"/>
          </a:xfrm>
          <a:prstGeom prst="ellipse">
            <a:avLst/>
          </a:prstGeom>
          <a:solidFill>
            <a:srgbClr val="51C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792663" y="1820725"/>
            <a:ext cx="749300" cy="749300"/>
          </a:xfrm>
          <a:prstGeom prst="ellipse">
            <a:avLst/>
          </a:prstGeom>
          <a:solidFill>
            <a:srgbClr val="C8D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7688263" y="3492500"/>
            <a:ext cx="749300" cy="749300"/>
          </a:xfrm>
          <a:prstGeom prst="ellipse">
            <a:avLst/>
          </a:prstGeom>
          <a:solidFill>
            <a:srgbClr val="C8D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6723063" y="5164276"/>
            <a:ext cx="749300" cy="749300"/>
          </a:xfrm>
          <a:prstGeom prst="ellipse">
            <a:avLst/>
          </a:prstGeom>
          <a:solidFill>
            <a:srgbClr val="9AEB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4792663" y="5164275"/>
            <a:ext cx="749300" cy="749300"/>
          </a:xfrm>
          <a:prstGeom prst="ellipse">
            <a:avLst/>
          </a:prstGeom>
          <a:solidFill>
            <a:srgbClr val="C8D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3827463" y="3492500"/>
            <a:ext cx="749300" cy="749300"/>
          </a:xfrm>
          <a:prstGeom prst="ellipse">
            <a:avLst/>
          </a:prstGeom>
          <a:solidFill>
            <a:srgbClr val="CCF0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256213" y="2990850"/>
            <a:ext cx="1752600" cy="1752600"/>
          </a:xfrm>
          <a:prstGeom prst="ellipse">
            <a:avLst/>
          </a:prstGeom>
          <a:solidFill>
            <a:srgbClr val="A5B6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848600" y="1777862"/>
            <a:ext cx="3395663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一个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词语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请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输入一句话陈述内容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7848600" y="5121138"/>
            <a:ext cx="3395663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一个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词语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请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输入一句话陈述内容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771650" y="1804110"/>
            <a:ext cx="3395663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一个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词语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请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输入一句话陈述内容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771650" y="5121137"/>
            <a:ext cx="3395663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一个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词语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请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输入一句话陈述内容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982663" y="3471694"/>
            <a:ext cx="3395663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一个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词语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请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输入一句话陈述内容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8870950" y="3449500"/>
            <a:ext cx="3395663" cy="79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一个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词语</a:t>
            </a:r>
            <a:endParaRPr lang="en-US" altLang="zh-CN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请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输入一句话陈述内容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4918075" y="1944688"/>
            <a:ext cx="498475" cy="50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2" cstate="screen">
            <a:lum bright="70000" contrast="-70000"/>
          </a:blip>
          <a:stretch>
            <a:fillRect/>
          </a:stretch>
        </p:blipFill>
        <p:spPr>
          <a:xfrm>
            <a:off x="7859876" y="3658197"/>
            <a:ext cx="396237" cy="392907"/>
          </a:xfrm>
          <a:prstGeom prst="rect">
            <a:avLst/>
          </a:prstGeom>
        </p:spPr>
      </p:pic>
      <p:sp>
        <p:nvSpPr>
          <p:cNvPr id="14" name="AutoShape 7"/>
          <p:cNvSpPr>
            <a:spLocks noChangeAspect="1" noChangeArrowheads="1" noTextEdit="1"/>
          </p:cNvSpPr>
          <p:nvPr/>
        </p:nvSpPr>
        <p:spPr bwMode="auto">
          <a:xfrm>
            <a:off x="4975225" y="5337175"/>
            <a:ext cx="3968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screen">
            <a:duotone>
              <a:schemeClr val="bg2">
                <a:shade val="45000"/>
                <a:satMod val="135000"/>
              </a:schemeClr>
              <a:prstClr val="white"/>
            </a:duotone>
            <a:lum bright="40000"/>
          </a:blip>
          <a:stretch>
            <a:fillRect/>
          </a:stretch>
        </p:blipFill>
        <p:spPr>
          <a:xfrm>
            <a:off x="5783915" y="3492500"/>
            <a:ext cx="697196" cy="742665"/>
          </a:xfrm>
          <a:prstGeom prst="rect">
            <a:avLst/>
          </a:prstGeom>
        </p:spPr>
      </p:pic>
      <p:grpSp>
        <p:nvGrpSpPr>
          <p:cNvPr id="46" name="组合 45"/>
          <p:cNvGrpSpPr/>
          <p:nvPr/>
        </p:nvGrpSpPr>
        <p:grpSpPr>
          <a:xfrm>
            <a:off x="4934482" y="1983748"/>
            <a:ext cx="465663" cy="423254"/>
            <a:chOff x="4071696" y="1873554"/>
            <a:chExt cx="275276" cy="250206"/>
          </a:xfrm>
          <a:solidFill>
            <a:schemeClr val="bg1"/>
          </a:solidFill>
        </p:grpSpPr>
        <p:sp>
          <p:nvSpPr>
            <p:cNvPr id="58" name="任意多边形 57"/>
            <p:cNvSpPr/>
            <p:nvPr/>
          </p:nvSpPr>
          <p:spPr>
            <a:xfrm rot="19140674">
              <a:off x="4162929" y="1873554"/>
              <a:ext cx="184043" cy="153955"/>
            </a:xfrm>
            <a:custGeom>
              <a:avLst/>
              <a:gdLst>
                <a:gd name="connsiteX0" fmla="*/ 184032 w 184043"/>
                <a:gd name="connsiteY0" fmla="*/ 134578 h 153955"/>
                <a:gd name="connsiteX1" fmla="*/ 184043 w 184043"/>
                <a:gd name="connsiteY1" fmla="*/ 153955 h 153955"/>
                <a:gd name="connsiteX2" fmla="*/ 0 w 184043"/>
                <a:gd name="connsiteY2" fmla="*/ 153955 h 153955"/>
                <a:gd name="connsiteX3" fmla="*/ 0 w 184043"/>
                <a:gd name="connsiteY3" fmla="*/ 134578 h 153955"/>
                <a:gd name="connsiteX4" fmla="*/ 184007 w 184043"/>
                <a:gd name="connsiteY4" fmla="*/ 92088 h 153955"/>
                <a:gd name="connsiteX5" fmla="*/ 184016 w 184043"/>
                <a:gd name="connsiteY5" fmla="*/ 107286 h 153955"/>
                <a:gd name="connsiteX6" fmla="*/ 0 w 184043"/>
                <a:gd name="connsiteY6" fmla="*/ 107286 h 153955"/>
                <a:gd name="connsiteX7" fmla="*/ 0 w 184043"/>
                <a:gd name="connsiteY7" fmla="*/ 92087 h 153955"/>
                <a:gd name="connsiteX8" fmla="*/ 183983 w 184043"/>
                <a:gd name="connsiteY8" fmla="*/ 49597 h 153955"/>
                <a:gd name="connsiteX9" fmla="*/ 183992 w 184043"/>
                <a:gd name="connsiteY9" fmla="*/ 64796 h 153955"/>
                <a:gd name="connsiteX10" fmla="*/ 0 w 184043"/>
                <a:gd name="connsiteY10" fmla="*/ 64796 h 153955"/>
                <a:gd name="connsiteX11" fmla="*/ 0 w 184043"/>
                <a:gd name="connsiteY11" fmla="*/ 49597 h 153955"/>
                <a:gd name="connsiteX12" fmla="*/ 183955 w 184043"/>
                <a:gd name="connsiteY12" fmla="*/ 0 h 153955"/>
                <a:gd name="connsiteX13" fmla="*/ 183967 w 184043"/>
                <a:gd name="connsiteY13" fmla="*/ 22306 h 153955"/>
                <a:gd name="connsiteX14" fmla="*/ 0 w 184043"/>
                <a:gd name="connsiteY14" fmla="*/ 22306 h 153955"/>
                <a:gd name="connsiteX15" fmla="*/ 0 w 184043"/>
                <a:gd name="connsiteY15" fmla="*/ 0 h 15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4043" h="153955">
                  <a:moveTo>
                    <a:pt x="184032" y="134578"/>
                  </a:moveTo>
                  <a:lnTo>
                    <a:pt x="184043" y="153955"/>
                  </a:lnTo>
                  <a:lnTo>
                    <a:pt x="0" y="153955"/>
                  </a:lnTo>
                  <a:lnTo>
                    <a:pt x="0" y="134578"/>
                  </a:lnTo>
                  <a:close/>
                  <a:moveTo>
                    <a:pt x="184007" y="92088"/>
                  </a:moveTo>
                  <a:lnTo>
                    <a:pt x="184016" y="107286"/>
                  </a:lnTo>
                  <a:lnTo>
                    <a:pt x="0" y="107286"/>
                  </a:lnTo>
                  <a:lnTo>
                    <a:pt x="0" y="92087"/>
                  </a:lnTo>
                  <a:close/>
                  <a:moveTo>
                    <a:pt x="183983" y="49597"/>
                  </a:moveTo>
                  <a:lnTo>
                    <a:pt x="183992" y="64796"/>
                  </a:lnTo>
                  <a:lnTo>
                    <a:pt x="0" y="64796"/>
                  </a:lnTo>
                  <a:lnTo>
                    <a:pt x="0" y="49597"/>
                  </a:lnTo>
                  <a:close/>
                  <a:moveTo>
                    <a:pt x="183955" y="0"/>
                  </a:moveTo>
                  <a:lnTo>
                    <a:pt x="183967" y="22306"/>
                  </a:lnTo>
                  <a:lnTo>
                    <a:pt x="0" y="2230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任意多边形 58"/>
            <p:cNvSpPr/>
            <p:nvPr/>
          </p:nvSpPr>
          <p:spPr>
            <a:xfrm rot="13740674">
              <a:off x="4067203" y="2004849"/>
              <a:ext cx="153955" cy="83868"/>
            </a:xfrm>
            <a:custGeom>
              <a:avLst/>
              <a:gdLst>
                <a:gd name="connsiteX0" fmla="*/ 257907 w 257907"/>
                <a:gd name="connsiteY0" fmla="*/ 140497 h 140497"/>
                <a:gd name="connsiteX1" fmla="*/ 0 w 257907"/>
                <a:gd name="connsiteY1" fmla="*/ 140497 h 140497"/>
                <a:gd name="connsiteX2" fmla="*/ 86460 w 257907"/>
                <a:gd name="connsiteY2" fmla="*/ 0 h 140497"/>
                <a:gd name="connsiteX3" fmla="*/ 171448 w 257907"/>
                <a:gd name="connsiteY3" fmla="*/ 0 h 14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907" h="140497">
                  <a:moveTo>
                    <a:pt x="257907" y="140497"/>
                  </a:moveTo>
                  <a:lnTo>
                    <a:pt x="0" y="140497"/>
                  </a:lnTo>
                  <a:lnTo>
                    <a:pt x="86460" y="0"/>
                  </a:lnTo>
                  <a:lnTo>
                    <a:pt x="171448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 59"/>
            <p:cNvSpPr/>
            <p:nvPr/>
          </p:nvSpPr>
          <p:spPr>
            <a:xfrm rot="19140674">
              <a:off x="4071696" y="2072464"/>
              <a:ext cx="35532" cy="43732"/>
            </a:xfrm>
            <a:custGeom>
              <a:avLst/>
              <a:gdLst>
                <a:gd name="connsiteX0" fmla="*/ 59524 w 59524"/>
                <a:gd name="connsiteY0" fmla="*/ 0 h 73261"/>
                <a:gd name="connsiteX1" fmla="*/ 59524 w 59524"/>
                <a:gd name="connsiteY1" fmla="*/ 73261 h 73261"/>
                <a:gd name="connsiteX2" fmla="*/ 0 w 59524"/>
                <a:gd name="connsiteY2" fmla="*/ 36631 h 7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524" h="73261">
                  <a:moveTo>
                    <a:pt x="59524" y="0"/>
                  </a:moveTo>
                  <a:lnTo>
                    <a:pt x="59524" y="73261"/>
                  </a:lnTo>
                  <a:lnTo>
                    <a:pt x="0" y="3663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6864882" y="1983748"/>
            <a:ext cx="465663" cy="423254"/>
            <a:chOff x="4071696" y="1873554"/>
            <a:chExt cx="275276" cy="250206"/>
          </a:xfrm>
          <a:solidFill>
            <a:schemeClr val="bg1"/>
          </a:solidFill>
        </p:grpSpPr>
        <p:sp>
          <p:nvSpPr>
            <p:cNvPr id="62" name="任意多边形 61"/>
            <p:cNvSpPr/>
            <p:nvPr/>
          </p:nvSpPr>
          <p:spPr>
            <a:xfrm rot="19140674">
              <a:off x="4162929" y="1873554"/>
              <a:ext cx="184043" cy="153955"/>
            </a:xfrm>
            <a:custGeom>
              <a:avLst/>
              <a:gdLst>
                <a:gd name="connsiteX0" fmla="*/ 184032 w 184043"/>
                <a:gd name="connsiteY0" fmla="*/ 134578 h 153955"/>
                <a:gd name="connsiteX1" fmla="*/ 184043 w 184043"/>
                <a:gd name="connsiteY1" fmla="*/ 153955 h 153955"/>
                <a:gd name="connsiteX2" fmla="*/ 0 w 184043"/>
                <a:gd name="connsiteY2" fmla="*/ 153955 h 153955"/>
                <a:gd name="connsiteX3" fmla="*/ 0 w 184043"/>
                <a:gd name="connsiteY3" fmla="*/ 134578 h 153955"/>
                <a:gd name="connsiteX4" fmla="*/ 184007 w 184043"/>
                <a:gd name="connsiteY4" fmla="*/ 92088 h 153955"/>
                <a:gd name="connsiteX5" fmla="*/ 184016 w 184043"/>
                <a:gd name="connsiteY5" fmla="*/ 107286 h 153955"/>
                <a:gd name="connsiteX6" fmla="*/ 0 w 184043"/>
                <a:gd name="connsiteY6" fmla="*/ 107286 h 153955"/>
                <a:gd name="connsiteX7" fmla="*/ 0 w 184043"/>
                <a:gd name="connsiteY7" fmla="*/ 92087 h 153955"/>
                <a:gd name="connsiteX8" fmla="*/ 183983 w 184043"/>
                <a:gd name="connsiteY8" fmla="*/ 49597 h 153955"/>
                <a:gd name="connsiteX9" fmla="*/ 183992 w 184043"/>
                <a:gd name="connsiteY9" fmla="*/ 64796 h 153955"/>
                <a:gd name="connsiteX10" fmla="*/ 0 w 184043"/>
                <a:gd name="connsiteY10" fmla="*/ 64796 h 153955"/>
                <a:gd name="connsiteX11" fmla="*/ 0 w 184043"/>
                <a:gd name="connsiteY11" fmla="*/ 49597 h 153955"/>
                <a:gd name="connsiteX12" fmla="*/ 183955 w 184043"/>
                <a:gd name="connsiteY12" fmla="*/ 0 h 153955"/>
                <a:gd name="connsiteX13" fmla="*/ 183967 w 184043"/>
                <a:gd name="connsiteY13" fmla="*/ 22306 h 153955"/>
                <a:gd name="connsiteX14" fmla="*/ 0 w 184043"/>
                <a:gd name="connsiteY14" fmla="*/ 22306 h 153955"/>
                <a:gd name="connsiteX15" fmla="*/ 0 w 184043"/>
                <a:gd name="connsiteY15" fmla="*/ 0 h 15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4043" h="153955">
                  <a:moveTo>
                    <a:pt x="184032" y="134578"/>
                  </a:moveTo>
                  <a:lnTo>
                    <a:pt x="184043" y="153955"/>
                  </a:lnTo>
                  <a:lnTo>
                    <a:pt x="0" y="153955"/>
                  </a:lnTo>
                  <a:lnTo>
                    <a:pt x="0" y="134578"/>
                  </a:lnTo>
                  <a:close/>
                  <a:moveTo>
                    <a:pt x="184007" y="92088"/>
                  </a:moveTo>
                  <a:lnTo>
                    <a:pt x="184016" y="107286"/>
                  </a:lnTo>
                  <a:lnTo>
                    <a:pt x="0" y="107286"/>
                  </a:lnTo>
                  <a:lnTo>
                    <a:pt x="0" y="92087"/>
                  </a:lnTo>
                  <a:close/>
                  <a:moveTo>
                    <a:pt x="183983" y="49597"/>
                  </a:moveTo>
                  <a:lnTo>
                    <a:pt x="183992" y="64796"/>
                  </a:lnTo>
                  <a:lnTo>
                    <a:pt x="0" y="64796"/>
                  </a:lnTo>
                  <a:lnTo>
                    <a:pt x="0" y="49597"/>
                  </a:lnTo>
                  <a:close/>
                  <a:moveTo>
                    <a:pt x="183955" y="0"/>
                  </a:moveTo>
                  <a:lnTo>
                    <a:pt x="183967" y="22306"/>
                  </a:lnTo>
                  <a:lnTo>
                    <a:pt x="0" y="2230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任意多边形 62"/>
            <p:cNvSpPr/>
            <p:nvPr/>
          </p:nvSpPr>
          <p:spPr>
            <a:xfrm rot="13740674">
              <a:off x="4067203" y="2004849"/>
              <a:ext cx="153955" cy="83868"/>
            </a:xfrm>
            <a:custGeom>
              <a:avLst/>
              <a:gdLst>
                <a:gd name="connsiteX0" fmla="*/ 257907 w 257907"/>
                <a:gd name="connsiteY0" fmla="*/ 140497 h 140497"/>
                <a:gd name="connsiteX1" fmla="*/ 0 w 257907"/>
                <a:gd name="connsiteY1" fmla="*/ 140497 h 140497"/>
                <a:gd name="connsiteX2" fmla="*/ 86460 w 257907"/>
                <a:gd name="connsiteY2" fmla="*/ 0 h 140497"/>
                <a:gd name="connsiteX3" fmla="*/ 171448 w 257907"/>
                <a:gd name="connsiteY3" fmla="*/ 0 h 14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907" h="140497">
                  <a:moveTo>
                    <a:pt x="257907" y="140497"/>
                  </a:moveTo>
                  <a:lnTo>
                    <a:pt x="0" y="140497"/>
                  </a:lnTo>
                  <a:lnTo>
                    <a:pt x="86460" y="0"/>
                  </a:lnTo>
                  <a:lnTo>
                    <a:pt x="171448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任意多边形 63"/>
            <p:cNvSpPr/>
            <p:nvPr/>
          </p:nvSpPr>
          <p:spPr>
            <a:xfrm rot="19140674">
              <a:off x="4071696" y="2072464"/>
              <a:ext cx="35532" cy="43732"/>
            </a:xfrm>
            <a:custGeom>
              <a:avLst/>
              <a:gdLst>
                <a:gd name="connsiteX0" fmla="*/ 59524 w 59524"/>
                <a:gd name="connsiteY0" fmla="*/ 0 h 73261"/>
                <a:gd name="connsiteX1" fmla="*/ 59524 w 59524"/>
                <a:gd name="connsiteY1" fmla="*/ 73261 h 73261"/>
                <a:gd name="connsiteX2" fmla="*/ 0 w 59524"/>
                <a:gd name="connsiteY2" fmla="*/ 36631 h 7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524" h="73261">
                  <a:moveTo>
                    <a:pt x="59524" y="0"/>
                  </a:moveTo>
                  <a:lnTo>
                    <a:pt x="59524" y="73261"/>
                  </a:lnTo>
                  <a:lnTo>
                    <a:pt x="0" y="3663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830082" y="3655523"/>
            <a:ext cx="465663" cy="423254"/>
            <a:chOff x="4071696" y="1873554"/>
            <a:chExt cx="275276" cy="250206"/>
          </a:xfrm>
          <a:solidFill>
            <a:schemeClr val="bg1"/>
          </a:solidFill>
        </p:grpSpPr>
        <p:sp>
          <p:nvSpPr>
            <p:cNvPr id="66" name="任意多边形 65"/>
            <p:cNvSpPr/>
            <p:nvPr/>
          </p:nvSpPr>
          <p:spPr>
            <a:xfrm rot="19140674">
              <a:off x="4162929" y="1873554"/>
              <a:ext cx="184043" cy="153955"/>
            </a:xfrm>
            <a:custGeom>
              <a:avLst/>
              <a:gdLst>
                <a:gd name="connsiteX0" fmla="*/ 184032 w 184043"/>
                <a:gd name="connsiteY0" fmla="*/ 134578 h 153955"/>
                <a:gd name="connsiteX1" fmla="*/ 184043 w 184043"/>
                <a:gd name="connsiteY1" fmla="*/ 153955 h 153955"/>
                <a:gd name="connsiteX2" fmla="*/ 0 w 184043"/>
                <a:gd name="connsiteY2" fmla="*/ 153955 h 153955"/>
                <a:gd name="connsiteX3" fmla="*/ 0 w 184043"/>
                <a:gd name="connsiteY3" fmla="*/ 134578 h 153955"/>
                <a:gd name="connsiteX4" fmla="*/ 184007 w 184043"/>
                <a:gd name="connsiteY4" fmla="*/ 92088 h 153955"/>
                <a:gd name="connsiteX5" fmla="*/ 184016 w 184043"/>
                <a:gd name="connsiteY5" fmla="*/ 107286 h 153955"/>
                <a:gd name="connsiteX6" fmla="*/ 0 w 184043"/>
                <a:gd name="connsiteY6" fmla="*/ 107286 h 153955"/>
                <a:gd name="connsiteX7" fmla="*/ 0 w 184043"/>
                <a:gd name="connsiteY7" fmla="*/ 92087 h 153955"/>
                <a:gd name="connsiteX8" fmla="*/ 183983 w 184043"/>
                <a:gd name="connsiteY8" fmla="*/ 49597 h 153955"/>
                <a:gd name="connsiteX9" fmla="*/ 183992 w 184043"/>
                <a:gd name="connsiteY9" fmla="*/ 64796 h 153955"/>
                <a:gd name="connsiteX10" fmla="*/ 0 w 184043"/>
                <a:gd name="connsiteY10" fmla="*/ 64796 h 153955"/>
                <a:gd name="connsiteX11" fmla="*/ 0 w 184043"/>
                <a:gd name="connsiteY11" fmla="*/ 49597 h 153955"/>
                <a:gd name="connsiteX12" fmla="*/ 183955 w 184043"/>
                <a:gd name="connsiteY12" fmla="*/ 0 h 153955"/>
                <a:gd name="connsiteX13" fmla="*/ 183967 w 184043"/>
                <a:gd name="connsiteY13" fmla="*/ 22306 h 153955"/>
                <a:gd name="connsiteX14" fmla="*/ 0 w 184043"/>
                <a:gd name="connsiteY14" fmla="*/ 22306 h 153955"/>
                <a:gd name="connsiteX15" fmla="*/ 0 w 184043"/>
                <a:gd name="connsiteY15" fmla="*/ 0 h 15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4043" h="153955">
                  <a:moveTo>
                    <a:pt x="184032" y="134578"/>
                  </a:moveTo>
                  <a:lnTo>
                    <a:pt x="184043" y="153955"/>
                  </a:lnTo>
                  <a:lnTo>
                    <a:pt x="0" y="153955"/>
                  </a:lnTo>
                  <a:lnTo>
                    <a:pt x="0" y="134578"/>
                  </a:lnTo>
                  <a:close/>
                  <a:moveTo>
                    <a:pt x="184007" y="92088"/>
                  </a:moveTo>
                  <a:lnTo>
                    <a:pt x="184016" y="107286"/>
                  </a:lnTo>
                  <a:lnTo>
                    <a:pt x="0" y="107286"/>
                  </a:lnTo>
                  <a:lnTo>
                    <a:pt x="0" y="92087"/>
                  </a:lnTo>
                  <a:close/>
                  <a:moveTo>
                    <a:pt x="183983" y="49597"/>
                  </a:moveTo>
                  <a:lnTo>
                    <a:pt x="183992" y="64796"/>
                  </a:lnTo>
                  <a:lnTo>
                    <a:pt x="0" y="64796"/>
                  </a:lnTo>
                  <a:lnTo>
                    <a:pt x="0" y="49597"/>
                  </a:lnTo>
                  <a:close/>
                  <a:moveTo>
                    <a:pt x="183955" y="0"/>
                  </a:moveTo>
                  <a:lnTo>
                    <a:pt x="183967" y="22306"/>
                  </a:lnTo>
                  <a:lnTo>
                    <a:pt x="0" y="2230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 rot="13740674">
              <a:off x="4067203" y="2004849"/>
              <a:ext cx="153955" cy="83868"/>
            </a:xfrm>
            <a:custGeom>
              <a:avLst/>
              <a:gdLst>
                <a:gd name="connsiteX0" fmla="*/ 257907 w 257907"/>
                <a:gd name="connsiteY0" fmla="*/ 140497 h 140497"/>
                <a:gd name="connsiteX1" fmla="*/ 0 w 257907"/>
                <a:gd name="connsiteY1" fmla="*/ 140497 h 140497"/>
                <a:gd name="connsiteX2" fmla="*/ 86460 w 257907"/>
                <a:gd name="connsiteY2" fmla="*/ 0 h 140497"/>
                <a:gd name="connsiteX3" fmla="*/ 171448 w 257907"/>
                <a:gd name="connsiteY3" fmla="*/ 0 h 14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907" h="140497">
                  <a:moveTo>
                    <a:pt x="257907" y="140497"/>
                  </a:moveTo>
                  <a:lnTo>
                    <a:pt x="0" y="140497"/>
                  </a:lnTo>
                  <a:lnTo>
                    <a:pt x="86460" y="0"/>
                  </a:lnTo>
                  <a:lnTo>
                    <a:pt x="171448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/>
          </p:nvSpPr>
          <p:spPr>
            <a:xfrm rot="19140674">
              <a:off x="4071696" y="2072464"/>
              <a:ext cx="35532" cy="43732"/>
            </a:xfrm>
            <a:custGeom>
              <a:avLst/>
              <a:gdLst>
                <a:gd name="connsiteX0" fmla="*/ 59524 w 59524"/>
                <a:gd name="connsiteY0" fmla="*/ 0 h 73261"/>
                <a:gd name="connsiteX1" fmla="*/ 59524 w 59524"/>
                <a:gd name="connsiteY1" fmla="*/ 73261 h 73261"/>
                <a:gd name="connsiteX2" fmla="*/ 0 w 59524"/>
                <a:gd name="connsiteY2" fmla="*/ 36631 h 7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524" h="73261">
                  <a:moveTo>
                    <a:pt x="59524" y="0"/>
                  </a:moveTo>
                  <a:lnTo>
                    <a:pt x="59524" y="73261"/>
                  </a:lnTo>
                  <a:lnTo>
                    <a:pt x="0" y="3663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969282" y="3655523"/>
            <a:ext cx="465663" cy="423254"/>
            <a:chOff x="4071696" y="1873554"/>
            <a:chExt cx="275276" cy="250206"/>
          </a:xfrm>
          <a:solidFill>
            <a:schemeClr val="bg1"/>
          </a:solidFill>
        </p:grpSpPr>
        <p:sp>
          <p:nvSpPr>
            <p:cNvPr id="70" name="任意多边形 69"/>
            <p:cNvSpPr/>
            <p:nvPr/>
          </p:nvSpPr>
          <p:spPr>
            <a:xfrm rot="19140674">
              <a:off x="4162929" y="1873554"/>
              <a:ext cx="184043" cy="153955"/>
            </a:xfrm>
            <a:custGeom>
              <a:avLst/>
              <a:gdLst>
                <a:gd name="connsiteX0" fmla="*/ 184032 w 184043"/>
                <a:gd name="connsiteY0" fmla="*/ 134578 h 153955"/>
                <a:gd name="connsiteX1" fmla="*/ 184043 w 184043"/>
                <a:gd name="connsiteY1" fmla="*/ 153955 h 153955"/>
                <a:gd name="connsiteX2" fmla="*/ 0 w 184043"/>
                <a:gd name="connsiteY2" fmla="*/ 153955 h 153955"/>
                <a:gd name="connsiteX3" fmla="*/ 0 w 184043"/>
                <a:gd name="connsiteY3" fmla="*/ 134578 h 153955"/>
                <a:gd name="connsiteX4" fmla="*/ 184007 w 184043"/>
                <a:gd name="connsiteY4" fmla="*/ 92088 h 153955"/>
                <a:gd name="connsiteX5" fmla="*/ 184016 w 184043"/>
                <a:gd name="connsiteY5" fmla="*/ 107286 h 153955"/>
                <a:gd name="connsiteX6" fmla="*/ 0 w 184043"/>
                <a:gd name="connsiteY6" fmla="*/ 107286 h 153955"/>
                <a:gd name="connsiteX7" fmla="*/ 0 w 184043"/>
                <a:gd name="connsiteY7" fmla="*/ 92087 h 153955"/>
                <a:gd name="connsiteX8" fmla="*/ 183983 w 184043"/>
                <a:gd name="connsiteY8" fmla="*/ 49597 h 153955"/>
                <a:gd name="connsiteX9" fmla="*/ 183992 w 184043"/>
                <a:gd name="connsiteY9" fmla="*/ 64796 h 153955"/>
                <a:gd name="connsiteX10" fmla="*/ 0 w 184043"/>
                <a:gd name="connsiteY10" fmla="*/ 64796 h 153955"/>
                <a:gd name="connsiteX11" fmla="*/ 0 w 184043"/>
                <a:gd name="connsiteY11" fmla="*/ 49597 h 153955"/>
                <a:gd name="connsiteX12" fmla="*/ 183955 w 184043"/>
                <a:gd name="connsiteY12" fmla="*/ 0 h 153955"/>
                <a:gd name="connsiteX13" fmla="*/ 183967 w 184043"/>
                <a:gd name="connsiteY13" fmla="*/ 22306 h 153955"/>
                <a:gd name="connsiteX14" fmla="*/ 0 w 184043"/>
                <a:gd name="connsiteY14" fmla="*/ 22306 h 153955"/>
                <a:gd name="connsiteX15" fmla="*/ 0 w 184043"/>
                <a:gd name="connsiteY15" fmla="*/ 0 h 15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4043" h="153955">
                  <a:moveTo>
                    <a:pt x="184032" y="134578"/>
                  </a:moveTo>
                  <a:lnTo>
                    <a:pt x="184043" y="153955"/>
                  </a:lnTo>
                  <a:lnTo>
                    <a:pt x="0" y="153955"/>
                  </a:lnTo>
                  <a:lnTo>
                    <a:pt x="0" y="134578"/>
                  </a:lnTo>
                  <a:close/>
                  <a:moveTo>
                    <a:pt x="184007" y="92088"/>
                  </a:moveTo>
                  <a:lnTo>
                    <a:pt x="184016" y="107286"/>
                  </a:lnTo>
                  <a:lnTo>
                    <a:pt x="0" y="107286"/>
                  </a:lnTo>
                  <a:lnTo>
                    <a:pt x="0" y="92087"/>
                  </a:lnTo>
                  <a:close/>
                  <a:moveTo>
                    <a:pt x="183983" y="49597"/>
                  </a:moveTo>
                  <a:lnTo>
                    <a:pt x="183992" y="64796"/>
                  </a:lnTo>
                  <a:lnTo>
                    <a:pt x="0" y="64796"/>
                  </a:lnTo>
                  <a:lnTo>
                    <a:pt x="0" y="49597"/>
                  </a:lnTo>
                  <a:close/>
                  <a:moveTo>
                    <a:pt x="183955" y="0"/>
                  </a:moveTo>
                  <a:lnTo>
                    <a:pt x="183967" y="22306"/>
                  </a:lnTo>
                  <a:lnTo>
                    <a:pt x="0" y="2230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任意多边形 70"/>
            <p:cNvSpPr/>
            <p:nvPr/>
          </p:nvSpPr>
          <p:spPr>
            <a:xfrm rot="13740674">
              <a:off x="4067203" y="2004849"/>
              <a:ext cx="153955" cy="83868"/>
            </a:xfrm>
            <a:custGeom>
              <a:avLst/>
              <a:gdLst>
                <a:gd name="connsiteX0" fmla="*/ 257907 w 257907"/>
                <a:gd name="connsiteY0" fmla="*/ 140497 h 140497"/>
                <a:gd name="connsiteX1" fmla="*/ 0 w 257907"/>
                <a:gd name="connsiteY1" fmla="*/ 140497 h 140497"/>
                <a:gd name="connsiteX2" fmla="*/ 86460 w 257907"/>
                <a:gd name="connsiteY2" fmla="*/ 0 h 140497"/>
                <a:gd name="connsiteX3" fmla="*/ 171448 w 257907"/>
                <a:gd name="connsiteY3" fmla="*/ 0 h 14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907" h="140497">
                  <a:moveTo>
                    <a:pt x="257907" y="140497"/>
                  </a:moveTo>
                  <a:lnTo>
                    <a:pt x="0" y="140497"/>
                  </a:lnTo>
                  <a:lnTo>
                    <a:pt x="86460" y="0"/>
                  </a:lnTo>
                  <a:lnTo>
                    <a:pt x="171448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任意多边形 71"/>
            <p:cNvSpPr/>
            <p:nvPr/>
          </p:nvSpPr>
          <p:spPr>
            <a:xfrm rot="19140674">
              <a:off x="4071696" y="2072464"/>
              <a:ext cx="35532" cy="43732"/>
            </a:xfrm>
            <a:custGeom>
              <a:avLst/>
              <a:gdLst>
                <a:gd name="connsiteX0" fmla="*/ 59524 w 59524"/>
                <a:gd name="connsiteY0" fmla="*/ 0 h 73261"/>
                <a:gd name="connsiteX1" fmla="*/ 59524 w 59524"/>
                <a:gd name="connsiteY1" fmla="*/ 73261 h 73261"/>
                <a:gd name="connsiteX2" fmla="*/ 0 w 59524"/>
                <a:gd name="connsiteY2" fmla="*/ 36631 h 7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524" h="73261">
                  <a:moveTo>
                    <a:pt x="59524" y="0"/>
                  </a:moveTo>
                  <a:lnTo>
                    <a:pt x="59524" y="73261"/>
                  </a:lnTo>
                  <a:lnTo>
                    <a:pt x="0" y="3663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4934482" y="5327298"/>
            <a:ext cx="465663" cy="423254"/>
            <a:chOff x="4071696" y="1873554"/>
            <a:chExt cx="275276" cy="250206"/>
          </a:xfrm>
          <a:solidFill>
            <a:schemeClr val="bg1"/>
          </a:solidFill>
        </p:grpSpPr>
        <p:sp>
          <p:nvSpPr>
            <p:cNvPr id="74" name="任意多边形 73"/>
            <p:cNvSpPr/>
            <p:nvPr/>
          </p:nvSpPr>
          <p:spPr>
            <a:xfrm rot="19140674">
              <a:off x="4162929" y="1873554"/>
              <a:ext cx="184043" cy="153955"/>
            </a:xfrm>
            <a:custGeom>
              <a:avLst/>
              <a:gdLst>
                <a:gd name="connsiteX0" fmla="*/ 184032 w 184043"/>
                <a:gd name="connsiteY0" fmla="*/ 134578 h 153955"/>
                <a:gd name="connsiteX1" fmla="*/ 184043 w 184043"/>
                <a:gd name="connsiteY1" fmla="*/ 153955 h 153955"/>
                <a:gd name="connsiteX2" fmla="*/ 0 w 184043"/>
                <a:gd name="connsiteY2" fmla="*/ 153955 h 153955"/>
                <a:gd name="connsiteX3" fmla="*/ 0 w 184043"/>
                <a:gd name="connsiteY3" fmla="*/ 134578 h 153955"/>
                <a:gd name="connsiteX4" fmla="*/ 184007 w 184043"/>
                <a:gd name="connsiteY4" fmla="*/ 92088 h 153955"/>
                <a:gd name="connsiteX5" fmla="*/ 184016 w 184043"/>
                <a:gd name="connsiteY5" fmla="*/ 107286 h 153955"/>
                <a:gd name="connsiteX6" fmla="*/ 0 w 184043"/>
                <a:gd name="connsiteY6" fmla="*/ 107286 h 153955"/>
                <a:gd name="connsiteX7" fmla="*/ 0 w 184043"/>
                <a:gd name="connsiteY7" fmla="*/ 92087 h 153955"/>
                <a:gd name="connsiteX8" fmla="*/ 183983 w 184043"/>
                <a:gd name="connsiteY8" fmla="*/ 49597 h 153955"/>
                <a:gd name="connsiteX9" fmla="*/ 183992 w 184043"/>
                <a:gd name="connsiteY9" fmla="*/ 64796 h 153955"/>
                <a:gd name="connsiteX10" fmla="*/ 0 w 184043"/>
                <a:gd name="connsiteY10" fmla="*/ 64796 h 153955"/>
                <a:gd name="connsiteX11" fmla="*/ 0 w 184043"/>
                <a:gd name="connsiteY11" fmla="*/ 49597 h 153955"/>
                <a:gd name="connsiteX12" fmla="*/ 183955 w 184043"/>
                <a:gd name="connsiteY12" fmla="*/ 0 h 153955"/>
                <a:gd name="connsiteX13" fmla="*/ 183967 w 184043"/>
                <a:gd name="connsiteY13" fmla="*/ 22306 h 153955"/>
                <a:gd name="connsiteX14" fmla="*/ 0 w 184043"/>
                <a:gd name="connsiteY14" fmla="*/ 22306 h 153955"/>
                <a:gd name="connsiteX15" fmla="*/ 0 w 184043"/>
                <a:gd name="connsiteY15" fmla="*/ 0 h 15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4043" h="153955">
                  <a:moveTo>
                    <a:pt x="184032" y="134578"/>
                  </a:moveTo>
                  <a:lnTo>
                    <a:pt x="184043" y="153955"/>
                  </a:lnTo>
                  <a:lnTo>
                    <a:pt x="0" y="153955"/>
                  </a:lnTo>
                  <a:lnTo>
                    <a:pt x="0" y="134578"/>
                  </a:lnTo>
                  <a:close/>
                  <a:moveTo>
                    <a:pt x="184007" y="92088"/>
                  </a:moveTo>
                  <a:lnTo>
                    <a:pt x="184016" y="107286"/>
                  </a:lnTo>
                  <a:lnTo>
                    <a:pt x="0" y="107286"/>
                  </a:lnTo>
                  <a:lnTo>
                    <a:pt x="0" y="92087"/>
                  </a:lnTo>
                  <a:close/>
                  <a:moveTo>
                    <a:pt x="183983" y="49597"/>
                  </a:moveTo>
                  <a:lnTo>
                    <a:pt x="183992" y="64796"/>
                  </a:lnTo>
                  <a:lnTo>
                    <a:pt x="0" y="64796"/>
                  </a:lnTo>
                  <a:lnTo>
                    <a:pt x="0" y="49597"/>
                  </a:lnTo>
                  <a:close/>
                  <a:moveTo>
                    <a:pt x="183955" y="0"/>
                  </a:moveTo>
                  <a:lnTo>
                    <a:pt x="183967" y="22306"/>
                  </a:lnTo>
                  <a:lnTo>
                    <a:pt x="0" y="2230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任意多边形 74"/>
            <p:cNvSpPr/>
            <p:nvPr/>
          </p:nvSpPr>
          <p:spPr>
            <a:xfrm rot="13740674">
              <a:off x="4067203" y="2004849"/>
              <a:ext cx="153955" cy="83868"/>
            </a:xfrm>
            <a:custGeom>
              <a:avLst/>
              <a:gdLst>
                <a:gd name="connsiteX0" fmla="*/ 257907 w 257907"/>
                <a:gd name="connsiteY0" fmla="*/ 140497 h 140497"/>
                <a:gd name="connsiteX1" fmla="*/ 0 w 257907"/>
                <a:gd name="connsiteY1" fmla="*/ 140497 h 140497"/>
                <a:gd name="connsiteX2" fmla="*/ 86460 w 257907"/>
                <a:gd name="connsiteY2" fmla="*/ 0 h 140497"/>
                <a:gd name="connsiteX3" fmla="*/ 171448 w 257907"/>
                <a:gd name="connsiteY3" fmla="*/ 0 h 14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907" h="140497">
                  <a:moveTo>
                    <a:pt x="257907" y="140497"/>
                  </a:moveTo>
                  <a:lnTo>
                    <a:pt x="0" y="140497"/>
                  </a:lnTo>
                  <a:lnTo>
                    <a:pt x="86460" y="0"/>
                  </a:lnTo>
                  <a:lnTo>
                    <a:pt x="171448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/>
          </p:nvSpPr>
          <p:spPr>
            <a:xfrm rot="19140674">
              <a:off x="4071696" y="2072464"/>
              <a:ext cx="35532" cy="43732"/>
            </a:xfrm>
            <a:custGeom>
              <a:avLst/>
              <a:gdLst>
                <a:gd name="connsiteX0" fmla="*/ 59524 w 59524"/>
                <a:gd name="connsiteY0" fmla="*/ 0 h 73261"/>
                <a:gd name="connsiteX1" fmla="*/ 59524 w 59524"/>
                <a:gd name="connsiteY1" fmla="*/ 73261 h 73261"/>
                <a:gd name="connsiteX2" fmla="*/ 0 w 59524"/>
                <a:gd name="connsiteY2" fmla="*/ 36631 h 7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524" h="73261">
                  <a:moveTo>
                    <a:pt x="59524" y="0"/>
                  </a:moveTo>
                  <a:lnTo>
                    <a:pt x="59524" y="73261"/>
                  </a:lnTo>
                  <a:lnTo>
                    <a:pt x="0" y="3663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6864882" y="5327299"/>
            <a:ext cx="465663" cy="423254"/>
            <a:chOff x="4071696" y="1873554"/>
            <a:chExt cx="275276" cy="250206"/>
          </a:xfrm>
          <a:solidFill>
            <a:schemeClr val="bg1"/>
          </a:solidFill>
        </p:grpSpPr>
        <p:sp>
          <p:nvSpPr>
            <p:cNvPr id="78" name="任意多边形 77"/>
            <p:cNvSpPr/>
            <p:nvPr/>
          </p:nvSpPr>
          <p:spPr>
            <a:xfrm rot="19140674">
              <a:off x="4162929" y="1873554"/>
              <a:ext cx="184043" cy="153955"/>
            </a:xfrm>
            <a:custGeom>
              <a:avLst/>
              <a:gdLst>
                <a:gd name="connsiteX0" fmla="*/ 184032 w 184043"/>
                <a:gd name="connsiteY0" fmla="*/ 134578 h 153955"/>
                <a:gd name="connsiteX1" fmla="*/ 184043 w 184043"/>
                <a:gd name="connsiteY1" fmla="*/ 153955 h 153955"/>
                <a:gd name="connsiteX2" fmla="*/ 0 w 184043"/>
                <a:gd name="connsiteY2" fmla="*/ 153955 h 153955"/>
                <a:gd name="connsiteX3" fmla="*/ 0 w 184043"/>
                <a:gd name="connsiteY3" fmla="*/ 134578 h 153955"/>
                <a:gd name="connsiteX4" fmla="*/ 184007 w 184043"/>
                <a:gd name="connsiteY4" fmla="*/ 92088 h 153955"/>
                <a:gd name="connsiteX5" fmla="*/ 184016 w 184043"/>
                <a:gd name="connsiteY5" fmla="*/ 107286 h 153955"/>
                <a:gd name="connsiteX6" fmla="*/ 0 w 184043"/>
                <a:gd name="connsiteY6" fmla="*/ 107286 h 153955"/>
                <a:gd name="connsiteX7" fmla="*/ 0 w 184043"/>
                <a:gd name="connsiteY7" fmla="*/ 92087 h 153955"/>
                <a:gd name="connsiteX8" fmla="*/ 183983 w 184043"/>
                <a:gd name="connsiteY8" fmla="*/ 49597 h 153955"/>
                <a:gd name="connsiteX9" fmla="*/ 183992 w 184043"/>
                <a:gd name="connsiteY9" fmla="*/ 64796 h 153955"/>
                <a:gd name="connsiteX10" fmla="*/ 0 w 184043"/>
                <a:gd name="connsiteY10" fmla="*/ 64796 h 153955"/>
                <a:gd name="connsiteX11" fmla="*/ 0 w 184043"/>
                <a:gd name="connsiteY11" fmla="*/ 49597 h 153955"/>
                <a:gd name="connsiteX12" fmla="*/ 183955 w 184043"/>
                <a:gd name="connsiteY12" fmla="*/ 0 h 153955"/>
                <a:gd name="connsiteX13" fmla="*/ 183967 w 184043"/>
                <a:gd name="connsiteY13" fmla="*/ 22306 h 153955"/>
                <a:gd name="connsiteX14" fmla="*/ 0 w 184043"/>
                <a:gd name="connsiteY14" fmla="*/ 22306 h 153955"/>
                <a:gd name="connsiteX15" fmla="*/ 0 w 184043"/>
                <a:gd name="connsiteY15" fmla="*/ 0 h 153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4043" h="153955">
                  <a:moveTo>
                    <a:pt x="184032" y="134578"/>
                  </a:moveTo>
                  <a:lnTo>
                    <a:pt x="184043" y="153955"/>
                  </a:lnTo>
                  <a:lnTo>
                    <a:pt x="0" y="153955"/>
                  </a:lnTo>
                  <a:lnTo>
                    <a:pt x="0" y="134578"/>
                  </a:lnTo>
                  <a:close/>
                  <a:moveTo>
                    <a:pt x="184007" y="92088"/>
                  </a:moveTo>
                  <a:lnTo>
                    <a:pt x="184016" y="107286"/>
                  </a:lnTo>
                  <a:lnTo>
                    <a:pt x="0" y="107286"/>
                  </a:lnTo>
                  <a:lnTo>
                    <a:pt x="0" y="92087"/>
                  </a:lnTo>
                  <a:close/>
                  <a:moveTo>
                    <a:pt x="183983" y="49597"/>
                  </a:moveTo>
                  <a:lnTo>
                    <a:pt x="183992" y="64796"/>
                  </a:lnTo>
                  <a:lnTo>
                    <a:pt x="0" y="64796"/>
                  </a:lnTo>
                  <a:lnTo>
                    <a:pt x="0" y="49597"/>
                  </a:lnTo>
                  <a:close/>
                  <a:moveTo>
                    <a:pt x="183955" y="0"/>
                  </a:moveTo>
                  <a:lnTo>
                    <a:pt x="183967" y="22306"/>
                  </a:lnTo>
                  <a:lnTo>
                    <a:pt x="0" y="2230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/>
          </p:nvSpPr>
          <p:spPr>
            <a:xfrm rot="13740674">
              <a:off x="4067203" y="2004849"/>
              <a:ext cx="153955" cy="83868"/>
            </a:xfrm>
            <a:custGeom>
              <a:avLst/>
              <a:gdLst>
                <a:gd name="connsiteX0" fmla="*/ 257907 w 257907"/>
                <a:gd name="connsiteY0" fmla="*/ 140497 h 140497"/>
                <a:gd name="connsiteX1" fmla="*/ 0 w 257907"/>
                <a:gd name="connsiteY1" fmla="*/ 140497 h 140497"/>
                <a:gd name="connsiteX2" fmla="*/ 86460 w 257907"/>
                <a:gd name="connsiteY2" fmla="*/ 0 h 140497"/>
                <a:gd name="connsiteX3" fmla="*/ 171448 w 257907"/>
                <a:gd name="connsiteY3" fmla="*/ 0 h 140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907" h="140497">
                  <a:moveTo>
                    <a:pt x="257907" y="140497"/>
                  </a:moveTo>
                  <a:lnTo>
                    <a:pt x="0" y="140497"/>
                  </a:lnTo>
                  <a:lnTo>
                    <a:pt x="86460" y="0"/>
                  </a:lnTo>
                  <a:lnTo>
                    <a:pt x="171448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/>
          </p:nvSpPr>
          <p:spPr>
            <a:xfrm rot="19140674">
              <a:off x="4071696" y="2072464"/>
              <a:ext cx="35532" cy="43732"/>
            </a:xfrm>
            <a:custGeom>
              <a:avLst/>
              <a:gdLst>
                <a:gd name="connsiteX0" fmla="*/ 59524 w 59524"/>
                <a:gd name="connsiteY0" fmla="*/ 0 h 73261"/>
                <a:gd name="connsiteX1" fmla="*/ 59524 w 59524"/>
                <a:gd name="connsiteY1" fmla="*/ 73261 h 73261"/>
                <a:gd name="connsiteX2" fmla="*/ 0 w 59524"/>
                <a:gd name="connsiteY2" fmla="*/ 36631 h 7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524" h="73261">
                  <a:moveTo>
                    <a:pt x="59524" y="0"/>
                  </a:moveTo>
                  <a:lnTo>
                    <a:pt x="59524" y="73261"/>
                  </a:lnTo>
                  <a:lnTo>
                    <a:pt x="0" y="3663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596900" y="596900"/>
            <a:ext cx="203200" cy="698500"/>
            <a:chOff x="3187700" y="1155700"/>
            <a:chExt cx="203200" cy="698500"/>
          </a:xfrm>
        </p:grpSpPr>
        <p:sp>
          <p:nvSpPr>
            <p:cNvPr id="86" name="椭圆 85"/>
            <p:cNvSpPr/>
            <p:nvPr/>
          </p:nvSpPr>
          <p:spPr>
            <a:xfrm>
              <a:off x="3187700" y="1155700"/>
              <a:ext cx="203200" cy="203200"/>
            </a:xfrm>
            <a:prstGeom prst="ellipse">
              <a:avLst/>
            </a:prstGeom>
            <a:solidFill>
              <a:srgbClr val="51C4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3187700" y="1403350"/>
              <a:ext cx="203200" cy="203200"/>
            </a:xfrm>
            <a:prstGeom prst="ellipse">
              <a:avLst/>
            </a:prstGeom>
            <a:solidFill>
              <a:srgbClr val="9AEB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3187700" y="1651000"/>
              <a:ext cx="203200" cy="203200"/>
            </a:xfrm>
            <a:prstGeom prst="ellipse">
              <a:avLst/>
            </a:prstGeom>
            <a:solidFill>
              <a:srgbClr val="DBF9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文本框 80"/>
          <p:cNvSpPr txBox="1"/>
          <p:nvPr/>
        </p:nvSpPr>
        <p:spPr>
          <a:xfrm>
            <a:off x="9131300" y="6369599"/>
            <a:ext cx="306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A5B6BE"/>
                </a:solidFill>
                <a:latin typeface="Algerian" panose="04020705040A02060702" pitchFamily="82" charset="0"/>
              </a:rPr>
              <a:t>RENAISSANCE</a:t>
            </a:r>
            <a:endParaRPr lang="zh-CN" altLang="en-US" sz="2400" dirty="0">
              <a:solidFill>
                <a:srgbClr val="A5B6BE"/>
              </a:solidFill>
              <a:latin typeface="Algerian" panose="04020705040A02060702" pitchFamily="82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982663" y="538658"/>
            <a:ext cx="2217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章节标题</a:t>
            </a:r>
          </a:p>
        </p:txBody>
      </p:sp>
      <p:sp>
        <p:nvSpPr>
          <p:cNvPr id="82" name="文本框 81"/>
          <p:cNvSpPr txBox="1"/>
          <p:nvPr/>
        </p:nvSpPr>
        <p:spPr>
          <a:xfrm>
            <a:off x="982663" y="976868"/>
            <a:ext cx="3151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本</a:t>
            </a:r>
            <a:r>
              <a:rPr lang="zh-CN" altLang="en-US" spc="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页内容用一句话概括</a:t>
            </a:r>
            <a:endParaRPr lang="zh-CN" altLang="en-US" spc="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160147_2"/>
  <p:tag name="KSO_WM_SLIDE_INDEX" val="2"/>
  <p:tag name="KSO_WM_SLIDE_ITEM_CNT" val="5"/>
  <p:tag name="KSO_WM_SLIDE_LAYOUT" val="m_a"/>
  <p:tag name="KSO_WM_SLIDE_LAYOUT_CNT" val="1_1"/>
  <p:tag name="KSO_WM_SLIDE_TYPE" val="text"/>
  <p:tag name="KSO_WM_BEAUTIFY_FLAG" val="#wm#"/>
  <p:tag name="KSO_WM_SLIDE_POSITION" val="162*138"/>
  <p:tag name="KSO_WM_SLIDE_SIZE" val="636*303"/>
  <p:tag name="KSO_WM_TEMPLATE_CATEGORY" val="diagram"/>
  <p:tag name="KSO_WM_TEMPLATE_INDEX" val="160147"/>
  <p:tag name="KSO_WM_DIAGRAM_GROUP_CODE" val="m1-1"/>
  <p:tag name="KSO_WM_TAG_VERSION" val="1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147_2*i*32"/>
  <p:tag name="KSO_WM_TEMPLATE_CATEGORY" val="diagram"/>
  <p:tag name="KSO_WM_TEMPLATE_INDEX" val="16014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h_f"/>
  <p:tag name="KSO_WM_UNIT_INDEX" val="1_4_1"/>
  <p:tag name="KSO_WM_UNIT_ID" val="257*m_h_f*1_4_1"/>
  <p:tag name="KSO_WM_UNIT_CLEAR" val="1"/>
  <p:tag name="KSO_WM_UNIT_LAYERLEVEL" val="1_1_1"/>
  <p:tag name="KSO_WM_UNIT_VALUE" val="30"/>
  <p:tag name="KSO_WM_UNIT_HIGHLIGHT" val="0"/>
  <p:tag name="KSO_WM_UNIT_COMPATIBLE" val="0"/>
  <p:tag name="KSO_WM_BEAUTIFY_FLAG" val="#wm#"/>
  <p:tag name="KSO_WM_UNIT_PRESET_TEXT_INDEX" val="4"/>
  <p:tag name="KSO_WM_UNIT_PRESET_TEXT_LEN" val="57"/>
  <p:tag name="KSO_WM_DIAGRAM_GROUP_CODE" val="m1-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RELATE_UNITID" val="257*m*1"/>
  <p:tag name="KSO_WM_TAG_VERSION" val="1.0"/>
  <p:tag name="KSO_WM_TEMPLATE_CATEGORY" val="diagram"/>
  <p:tag name="KSO_WM_TEMPLATE_INDEX" val="160147"/>
  <p:tag name="KSO_WM_UNIT_TYPE" val="a"/>
  <p:tag name="KSO_WM_UNIT_INDEX" val="1"/>
  <p:tag name="KSO_WM_UNIT_ID" val="257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17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i"/>
  <p:tag name="KSO_WM_UNIT_INDEX" val="1_9"/>
  <p:tag name="KSO_WM_UNIT_ID" val="257*m_i*1_9"/>
  <p:tag name="KSO_WM_UNIT_CLEAR" val="1"/>
  <p:tag name="KSO_WM_UNIT_LAYERLEVEL" val="1_1"/>
  <p:tag name="KSO_WM_BEAUTIFY_FLAG" val="#wm#"/>
  <p:tag name="KSO_WM_DIAGRAM_GROUP_CODE" val="m1-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h_a"/>
  <p:tag name="KSO_WM_UNIT_INDEX" val="1_4_1"/>
  <p:tag name="KSO_WM_UNIT_ID" val="257*m_h_a*1_4_1"/>
  <p:tag name="KSO_WM_UNIT_CLEAR" val="1"/>
  <p:tag name="KSO_WM_UNIT_LAYERLEVEL" val="1_1_1"/>
  <p:tag name="KSO_WM_UNIT_VALUE" val="9"/>
  <p:tag name="KSO_WM_UNIT_HIGHLIGHT" val="0"/>
  <p:tag name="KSO_WM_UNIT_COMPATIBLE" val="0"/>
  <p:tag name="KSO_WM_BEAUTIFY_FLAG" val="#wm#"/>
  <p:tag name="KSO_WM_DIAGRAM_GROUP_CODE" val="m1-1"/>
  <p:tag name="KSO_WM_UNIT_PRESET_TEXT" val="AMET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i"/>
  <p:tag name="KSO_WM_UNIT_INDEX" val="1_10"/>
  <p:tag name="KSO_WM_UNIT_ID" val="257*m_i*1_10"/>
  <p:tag name="KSO_WM_UNIT_CLEAR" val="1"/>
  <p:tag name="KSO_WM_UNIT_LAYERLEVEL" val="1_1"/>
  <p:tag name="KSO_WM_BEAUTIFY_FLAG" val="#wm#"/>
  <p:tag name="KSO_WM_DIAGRAM_GROUP_CODE" val="m1-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i"/>
  <p:tag name="KSO_WM_UNIT_INDEX" val="1_7"/>
  <p:tag name="KSO_WM_UNIT_ID" val="257*m_i*1_7"/>
  <p:tag name="KSO_WM_UNIT_CLEAR" val="1"/>
  <p:tag name="KSO_WM_UNIT_LAYERLEVEL" val="1_1"/>
  <p:tag name="KSO_WM_BEAUTIFY_FLAG" val="#wm#"/>
  <p:tag name="KSO_WM_DIAGRAM_GROUP_CODE" val="m1-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h_a"/>
  <p:tag name="KSO_WM_UNIT_INDEX" val="1_2_1"/>
  <p:tag name="KSO_WM_UNIT_ID" val="257*m_h_a*1_2_1"/>
  <p:tag name="KSO_WM_UNIT_CLEAR" val="1"/>
  <p:tag name="KSO_WM_UNIT_LAYERLEVEL" val="1_1_1"/>
  <p:tag name="KSO_WM_UNIT_VALUE" val="9"/>
  <p:tag name="KSO_WM_UNIT_HIGHLIGHT" val="0"/>
  <p:tag name="KSO_WM_UNIT_COMPATIBLE" val="0"/>
  <p:tag name="KSO_WM_BEAUTIFY_FLAG" val="#wm#"/>
  <p:tag name="KSO_WM_DIAGRAM_GROUP_CODE" val="m1-1"/>
  <p:tag name="KSO_WM_UNIT_PRESET_TEXT" val="AMET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i"/>
  <p:tag name="KSO_WM_UNIT_INDEX" val="1_8"/>
  <p:tag name="KSO_WM_UNIT_ID" val="257*m_i*1_8"/>
  <p:tag name="KSO_WM_UNIT_CLEAR" val="1"/>
  <p:tag name="KSO_WM_UNIT_LAYERLEVEL" val="1_1"/>
  <p:tag name="KSO_WM_BEAUTIFY_FLAG" val="#wm#"/>
  <p:tag name="KSO_WM_DIAGRAM_GROUP_CODE" val="m1-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i"/>
  <p:tag name="KSO_WM_UNIT_INDEX" val="1_5"/>
  <p:tag name="KSO_WM_UNIT_ID" val="257*m_i*1_5"/>
  <p:tag name="KSO_WM_UNIT_CLEAR" val="1"/>
  <p:tag name="KSO_WM_UNIT_LAYERLEVEL" val="1_1"/>
  <p:tag name="KSO_WM_BEAUTIFY_FLAG" val="#wm#"/>
  <p:tag name="KSO_WM_DIAGRAM_GROUP_CODE" val="m1-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147_2*i*0"/>
  <p:tag name="KSO_WM_TEMPLATE_CATEGORY" val="diagram"/>
  <p:tag name="KSO_WM_TEMPLATE_INDEX" val="16014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h_a"/>
  <p:tag name="KSO_WM_UNIT_INDEX" val="1_5_1"/>
  <p:tag name="KSO_WM_UNIT_ID" val="257*m_h_a*1_5_1"/>
  <p:tag name="KSO_WM_UNIT_CLEAR" val="1"/>
  <p:tag name="KSO_WM_UNIT_LAYERLEVEL" val="1_1_1"/>
  <p:tag name="KSO_WM_UNIT_VALUE" val="9"/>
  <p:tag name="KSO_WM_UNIT_HIGHLIGHT" val="0"/>
  <p:tag name="KSO_WM_UNIT_COMPATIBLE" val="0"/>
  <p:tag name="KSO_WM_BEAUTIFY_FLAG" val="#wm#"/>
  <p:tag name="KSO_WM_DIAGRAM_GROUP_CODE" val="m1-1"/>
  <p:tag name="KSO_WM_UNIT_PRESET_TEXT" val="AMET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i"/>
  <p:tag name="KSO_WM_UNIT_INDEX" val="1_6"/>
  <p:tag name="KSO_WM_UNIT_ID" val="257*m_i*1_6"/>
  <p:tag name="KSO_WM_UNIT_CLEAR" val="1"/>
  <p:tag name="KSO_WM_UNIT_LAYERLEVEL" val="1_1"/>
  <p:tag name="KSO_WM_BEAUTIFY_FLAG" val="#wm#"/>
  <p:tag name="KSO_WM_DIAGRAM_GROUP_CODE" val="m1-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i"/>
  <p:tag name="KSO_WM_UNIT_INDEX" val="1_3"/>
  <p:tag name="KSO_WM_UNIT_ID" val="257*m_i*1_3"/>
  <p:tag name="KSO_WM_UNIT_CLEAR" val="1"/>
  <p:tag name="KSO_WM_UNIT_LAYERLEVEL" val="1_1"/>
  <p:tag name="KSO_WM_BEAUTIFY_FLAG" val="#wm#"/>
  <p:tag name="KSO_WM_DIAGRAM_GROUP_CODE" val="m1-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h_a"/>
  <p:tag name="KSO_WM_UNIT_INDEX" val="1_3_1"/>
  <p:tag name="KSO_WM_UNIT_ID" val="257*m_h_a*1_3_1"/>
  <p:tag name="KSO_WM_UNIT_CLEAR" val="1"/>
  <p:tag name="KSO_WM_UNIT_LAYERLEVEL" val="1_1_1"/>
  <p:tag name="KSO_WM_UNIT_VALUE" val="9"/>
  <p:tag name="KSO_WM_UNIT_HIGHLIGHT" val="0"/>
  <p:tag name="KSO_WM_UNIT_COMPATIBLE" val="0"/>
  <p:tag name="KSO_WM_BEAUTIFY_FLAG" val="#wm#"/>
  <p:tag name="KSO_WM_DIAGRAM_GROUP_CODE" val="m1-1"/>
  <p:tag name="KSO_WM_UNIT_PRESET_TEXT" val="AMET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i"/>
  <p:tag name="KSO_WM_UNIT_INDEX" val="1_4"/>
  <p:tag name="KSO_WM_UNIT_ID" val="257*m_i*1_4"/>
  <p:tag name="KSO_WM_UNIT_CLEAR" val="1"/>
  <p:tag name="KSO_WM_UNIT_LAYERLEVEL" val="1_1"/>
  <p:tag name="KSO_WM_BEAUTIFY_FLAG" val="#wm#"/>
  <p:tag name="KSO_WM_DIAGRAM_GROUP_CODE" val="m1-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i"/>
  <p:tag name="KSO_WM_UNIT_INDEX" val="1_1"/>
  <p:tag name="KSO_WM_UNIT_ID" val="257*m_i*1_1"/>
  <p:tag name="KSO_WM_UNIT_CLEAR" val="1"/>
  <p:tag name="KSO_WM_UNIT_LAYERLEVEL" val="1_1"/>
  <p:tag name="KSO_WM_BEAUTIFY_FLAG" val="#wm#"/>
  <p:tag name="KSO_WM_DIAGRAM_GROUP_CODE" val="m1-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h_a"/>
  <p:tag name="KSO_WM_UNIT_INDEX" val="1_1_1"/>
  <p:tag name="KSO_WM_UNIT_ID" val="257*m_h_a*1_1_1"/>
  <p:tag name="KSO_WM_UNIT_CLEAR" val="1"/>
  <p:tag name="KSO_WM_UNIT_LAYERLEVEL" val="1_1_1"/>
  <p:tag name="KSO_WM_UNIT_VALUE" val="9"/>
  <p:tag name="KSO_WM_UNIT_HIGHLIGHT" val="0"/>
  <p:tag name="KSO_WM_UNIT_COMPATIBLE" val="0"/>
  <p:tag name="KSO_WM_BEAUTIFY_FLAG" val="#wm#"/>
  <p:tag name="KSO_WM_DIAGRAM_GROUP_CODE" val="m1-1"/>
  <p:tag name="KSO_WM_UNIT_PRESET_TEXT" val="AMET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i"/>
  <p:tag name="KSO_WM_UNIT_INDEX" val="1_2"/>
  <p:tag name="KSO_WM_UNIT_ID" val="257*m_i*1_2"/>
  <p:tag name="KSO_WM_UNIT_CLEAR" val="1"/>
  <p:tag name="KSO_WM_UNIT_LAYERLEVEL" val="1_1"/>
  <p:tag name="KSO_WM_BEAUTIFY_FLAG" val="#wm#"/>
  <p:tag name="KSO_WM_DIAGRAM_GROUP_CODE" val="m1-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h_f"/>
  <p:tag name="KSO_WM_UNIT_INDEX" val="1_1_1"/>
  <p:tag name="KSO_WM_UNIT_ID" val="257*m_h_f*1_1_1"/>
  <p:tag name="KSO_WM_UNIT_CLEAR" val="1"/>
  <p:tag name="KSO_WM_UNIT_LAYERLEVEL" val="1_1_1"/>
  <p:tag name="KSO_WM_UNIT_VALUE" val="30"/>
  <p:tag name="KSO_WM_UNIT_HIGHLIGHT" val="0"/>
  <p:tag name="KSO_WM_UNIT_COMPATIBLE" val="0"/>
  <p:tag name="KSO_WM_BEAUTIFY_FLAG" val="#wm#"/>
  <p:tag name="KSO_WM_UNIT_PRESET_TEXT_INDEX" val="4"/>
  <p:tag name="KSO_WM_UNIT_PRESET_TEXT_LEN" val="57"/>
  <p:tag name="KSO_WM_DIAGRAM_GROUP_CODE" val="m1-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147_2*i*8"/>
  <p:tag name="KSO_WM_TEMPLATE_CATEGORY" val="diagram"/>
  <p:tag name="KSO_WM_TEMPLATE_INDEX" val="16014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h_f"/>
  <p:tag name="KSO_WM_UNIT_INDEX" val="1_3_1"/>
  <p:tag name="KSO_WM_UNIT_ID" val="257*m_h_f*1_3_1"/>
  <p:tag name="KSO_WM_UNIT_CLEAR" val="1"/>
  <p:tag name="KSO_WM_UNIT_LAYERLEVEL" val="1_1_1"/>
  <p:tag name="KSO_WM_UNIT_VALUE" val="30"/>
  <p:tag name="KSO_WM_UNIT_HIGHLIGHT" val="0"/>
  <p:tag name="KSO_WM_UNIT_COMPATIBLE" val="0"/>
  <p:tag name="KSO_WM_BEAUTIFY_FLAG" val="#wm#"/>
  <p:tag name="KSO_WM_UNIT_PRESET_TEXT_INDEX" val="4"/>
  <p:tag name="KSO_WM_UNIT_PRESET_TEXT_LEN" val="57"/>
  <p:tag name="KSO_WM_DIAGRAM_GROUP_CODE" val="m1-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147_2*i*16"/>
  <p:tag name="KSO_WM_TEMPLATE_CATEGORY" val="diagram"/>
  <p:tag name="KSO_WM_TEMPLATE_INDEX" val="16014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h_f"/>
  <p:tag name="KSO_WM_UNIT_INDEX" val="1_5_1"/>
  <p:tag name="KSO_WM_UNIT_ID" val="257*m_h_f*1_5_1"/>
  <p:tag name="KSO_WM_UNIT_CLEAR" val="1"/>
  <p:tag name="KSO_WM_UNIT_LAYERLEVEL" val="1_1_1"/>
  <p:tag name="KSO_WM_UNIT_VALUE" val="30"/>
  <p:tag name="KSO_WM_UNIT_HIGHLIGHT" val="0"/>
  <p:tag name="KSO_WM_UNIT_COMPATIBLE" val="0"/>
  <p:tag name="KSO_WM_BEAUTIFY_FLAG" val="#wm#"/>
  <p:tag name="KSO_WM_UNIT_PRESET_TEXT_INDEX" val="4"/>
  <p:tag name="KSO_WM_UNIT_PRESET_TEXT_LEN" val="57"/>
  <p:tag name="KSO_WM_DIAGRAM_GROUP_CODE" val="m1-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147_2*i*24"/>
  <p:tag name="KSO_WM_TEMPLATE_CATEGORY" val="diagram"/>
  <p:tag name="KSO_WM_TEMPLATE_INDEX" val="16014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147"/>
  <p:tag name="KSO_WM_UNIT_TYPE" val="m_h_f"/>
  <p:tag name="KSO_WM_UNIT_INDEX" val="1_2_1"/>
  <p:tag name="KSO_WM_UNIT_ID" val="257*m_h_f*1_2_1"/>
  <p:tag name="KSO_WM_UNIT_CLEAR" val="1"/>
  <p:tag name="KSO_WM_UNIT_LAYERLEVEL" val="1_1_1"/>
  <p:tag name="KSO_WM_UNIT_VALUE" val="30"/>
  <p:tag name="KSO_WM_UNIT_HIGHLIGHT" val="0"/>
  <p:tag name="KSO_WM_UNIT_COMPATIBLE" val="0"/>
  <p:tag name="KSO_WM_BEAUTIFY_FLAG" val="#wm#"/>
  <p:tag name="KSO_WM_UNIT_PRESET_TEXT_INDEX" val="4"/>
  <p:tag name="KSO_WM_UNIT_PRESET_TEXT_LEN" val="57"/>
  <p:tag name="KSO_WM_DIAGRAM_GROUP_CODE" val="m1-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</TotalTime>
  <Words>534</Words>
  <Application>Microsoft Office PowerPoint</Application>
  <PresentationFormat>宽屏</PresentationFormat>
  <Paragraphs>110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宋体</vt:lpstr>
      <vt:lpstr>微软雅黑</vt:lpstr>
      <vt:lpstr>Algerian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哎呀小小草</dc:title>
  <dc:subject>哎呀小小草</dc:subject>
  <dc:creator>哎呀小小草</dc:creator>
  <cp:keywords>https://800sucai.taobao.com</cp:keywords>
  <dc:description>https://800sucai.taobao.com</dc:description>
  <cp:lastModifiedBy>p xf</cp:lastModifiedBy>
  <cp:revision>66</cp:revision>
  <dcterms:created xsi:type="dcterms:W3CDTF">2015-11-12T03:27:00Z</dcterms:created>
  <dcterms:modified xsi:type="dcterms:W3CDTF">2018-05-11T08:22:27Z</dcterms:modified>
  <cp:category>https://800sucai.taobao.com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